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43891200" cy="32918400"/>
  <p:notesSz cx="7315200" cy="96012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lters, Kellie Marie" initials="WKM" lastIdx="5" clrIdx="0"/>
  <p:cmAuthor id="2" name="ashok krishnamurthy" initials="ak" lastIdx="1" clrIdx="1"/>
  <p:cmAuthor id="3" name="Bradford, Robert Louis" initials="BRL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294B"/>
    <a:srgbClr val="3A5B82"/>
    <a:srgbClr val="F0F0F0"/>
    <a:srgbClr val="FFFDE6"/>
    <a:srgbClr val="FFFEF1"/>
    <a:srgbClr val="FFFFCC"/>
    <a:srgbClr val="852A23"/>
    <a:srgbClr val="F9EEBD"/>
    <a:srgbClr val="28659C"/>
    <a:srgbClr val="F8E1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5510" autoAdjust="0"/>
  </p:normalViewPr>
  <p:slideViewPr>
    <p:cSldViewPr snapToGrid="0" showGuides="1">
      <p:cViewPr>
        <p:scale>
          <a:sx n="20" d="100"/>
          <a:sy n="20" d="100"/>
        </p:scale>
        <p:origin x="748" y="8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Chart</a:t>
            </a:r>
            <a:r>
              <a:rPr lang="en-US" baseline="0" dirty="0"/>
              <a:t> title</a:t>
            </a:r>
            <a:endParaRPr lang="en-US" dirty="0"/>
          </a:p>
        </c:rich>
      </c:tx>
      <c:layout>
        <c:manualLayout>
          <c:xMode val="edge"/>
          <c:yMode val="edge"/>
          <c:x val="0.41576286836627702"/>
          <c:y val="4.23896853827881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I am able to correctly construct a query in i2b2.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Sheet1!$B$2:$E$2</c:f>
              <c:strCache>
                <c:ptCount val="4"/>
                <c:pt idx="0">
                  <c:v>Strongly agree</c:v>
                </c:pt>
                <c:pt idx="1">
                  <c:v>Somewhat agree</c:v>
                </c:pt>
                <c:pt idx="2">
                  <c:v>Somewhat disagree</c:v>
                </c:pt>
                <c:pt idx="3">
                  <c:v>Strongly disagree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18</c:v>
                </c:pt>
                <c:pt idx="1">
                  <c:v>14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B2-584F-ABDB-BDDB4B665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444716304"/>
        <c:axId val="-1444711664"/>
      </c:barChart>
      <c:catAx>
        <c:axId val="-1444716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44711664"/>
        <c:crosses val="autoZero"/>
        <c:auto val="1"/>
        <c:lblAlgn val="ctr"/>
        <c:lblOffset val="100"/>
        <c:noMultiLvlLbl val="0"/>
      </c:catAx>
      <c:valAx>
        <c:axId val="-1444711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44716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Sheet1!$A$5</c:f>
              <c:strCache>
                <c:ptCount val="1"/>
                <c:pt idx="0">
                  <c:v>I have a good understanding of the data available in i2b2.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Sheet1!$B$4:$E$4</c:f>
              <c:strCache>
                <c:ptCount val="4"/>
                <c:pt idx="0">
                  <c:v>Strongly agree</c:v>
                </c:pt>
                <c:pt idx="1">
                  <c:v>Somewhat agree</c:v>
                </c:pt>
                <c:pt idx="2">
                  <c:v>Somewhat disagree</c:v>
                </c:pt>
                <c:pt idx="3">
                  <c:v>Strongly disagree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15</c:v>
                </c:pt>
                <c:pt idx="1">
                  <c:v>16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D0-0145-B87F-2EB5099643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444584016"/>
        <c:axId val="-1444579376"/>
      </c:barChart>
      <c:catAx>
        <c:axId val="-1444584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44579376"/>
        <c:crosses val="autoZero"/>
        <c:auto val="1"/>
        <c:lblAlgn val="ctr"/>
        <c:lblOffset val="100"/>
        <c:noMultiLvlLbl val="0"/>
      </c:catAx>
      <c:valAx>
        <c:axId val="-1444579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44584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1" cy="481727"/>
          </a:xfrm>
          <a:prstGeom prst="rect">
            <a:avLst/>
          </a:prstGeom>
        </p:spPr>
        <p:txBody>
          <a:bodyPr vert="horz" lIns="96650" tIns="48326" rIns="96650" bIns="4832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1" cy="481727"/>
          </a:xfrm>
          <a:prstGeom prst="rect">
            <a:avLst/>
          </a:prstGeom>
        </p:spPr>
        <p:txBody>
          <a:bodyPr vert="horz" lIns="96650" tIns="48326" rIns="96650" bIns="48326" rtlCol="0"/>
          <a:lstStyle>
            <a:lvl1pPr algn="r">
              <a:defRPr sz="1200"/>
            </a:lvl1pPr>
          </a:lstStyle>
          <a:p>
            <a:fld id="{676DC2F8-5797-41F2-A374-4997568822A3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0" tIns="48326" rIns="96650" bIns="4832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2"/>
          </a:xfrm>
          <a:prstGeom prst="rect">
            <a:avLst/>
          </a:prstGeom>
        </p:spPr>
        <p:txBody>
          <a:bodyPr vert="horz" lIns="96650" tIns="48326" rIns="96650" bIns="483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1" cy="481726"/>
          </a:xfrm>
          <a:prstGeom prst="rect">
            <a:avLst/>
          </a:prstGeom>
        </p:spPr>
        <p:txBody>
          <a:bodyPr vert="horz" lIns="96650" tIns="48326" rIns="96650" bIns="4832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1" cy="481726"/>
          </a:xfrm>
          <a:prstGeom prst="rect">
            <a:avLst/>
          </a:prstGeom>
        </p:spPr>
        <p:txBody>
          <a:bodyPr vert="horz" lIns="96650" tIns="48326" rIns="96650" bIns="48326" rtlCol="0" anchor="b"/>
          <a:lstStyle>
            <a:lvl1pPr algn="r">
              <a:defRPr sz="1200"/>
            </a:lvl1pPr>
          </a:lstStyle>
          <a:p>
            <a:fld id="{43454BBA-7D96-416F-8F84-86E1590A1B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585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54BBA-7D96-416F-8F84-86E1590A1B8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459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491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12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92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99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44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94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8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24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65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35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B7789-A319-4F84-8C03-7F825E58C2C2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CB24C-7653-4D91-9C31-A125FEC160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479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A5B82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21319753" y="6722199"/>
            <a:ext cx="21928880" cy="14849851"/>
          </a:xfrm>
          <a:prstGeom prst="rect">
            <a:avLst/>
          </a:prstGeom>
          <a:solidFill>
            <a:srgbClr val="F0F0F0"/>
          </a:solidFill>
          <a:ln>
            <a:solidFill>
              <a:srgbClr val="F0F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38303200" y="7975600"/>
            <a:ext cx="4114800" cy="5207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02706" y="15886444"/>
            <a:ext cx="20043648" cy="14657724"/>
          </a:xfrm>
          <a:prstGeom prst="rect">
            <a:avLst/>
          </a:prstGeom>
          <a:solidFill>
            <a:srgbClr val="F0F0F0"/>
          </a:solidFill>
          <a:ln>
            <a:solidFill>
              <a:srgbClr val="F0F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13233400" y="22098000"/>
            <a:ext cx="6705600" cy="4622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1319753" y="22135035"/>
            <a:ext cx="21925362" cy="5839601"/>
            <a:chOff x="22514513" y="23351702"/>
            <a:chExt cx="20578344" cy="7094347"/>
          </a:xfrm>
        </p:grpSpPr>
        <p:sp>
          <p:nvSpPr>
            <p:cNvPr id="34" name="Rectangle 33"/>
            <p:cNvSpPr/>
            <p:nvPr/>
          </p:nvSpPr>
          <p:spPr>
            <a:xfrm>
              <a:off x="22514513" y="23351702"/>
              <a:ext cx="20578344" cy="7094347"/>
            </a:xfrm>
            <a:prstGeom prst="rect">
              <a:avLst/>
            </a:prstGeom>
            <a:solidFill>
              <a:srgbClr val="F0F0F0"/>
            </a:solidFill>
            <a:ln>
              <a:solidFill>
                <a:srgbClr val="F0F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2807831" y="24507752"/>
              <a:ext cx="20125048" cy="18423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rgbClr val="13294B"/>
                  </a:solidFill>
                </a:rPr>
                <a:t>Conclusions</a:t>
              </a:r>
              <a:r>
                <a:rPr lang="en-US" sz="3000" b="1" dirty="0">
                  <a:solidFill>
                    <a:srgbClr val="3A5B82"/>
                  </a:solidFill>
                </a:rPr>
                <a:t>  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3000" dirty="0" err="1"/>
                <a:t>Lorem</a:t>
              </a:r>
              <a:r>
                <a:rPr lang="en-US" sz="3000" dirty="0"/>
                <a:t> </a:t>
              </a:r>
              <a:r>
                <a:rPr lang="en-US" sz="3000" dirty="0" err="1"/>
                <a:t>ipsum</a:t>
              </a:r>
              <a:r>
                <a:rPr lang="en-US" sz="3000" dirty="0"/>
                <a:t> dolor sit </a:t>
              </a:r>
              <a:r>
                <a:rPr lang="en-US" sz="3000" dirty="0" err="1"/>
                <a:t>amet</a:t>
              </a:r>
              <a:r>
                <a:rPr lang="en-US" sz="3000" dirty="0"/>
                <a:t>, </a:t>
              </a:r>
              <a:r>
                <a:rPr lang="en-US" sz="3000" dirty="0" err="1"/>
                <a:t>consectetur</a:t>
              </a:r>
              <a:r>
                <a:rPr lang="en-US" sz="3000" dirty="0"/>
                <a:t> </a:t>
              </a:r>
              <a:r>
                <a:rPr lang="en-US" sz="3000" dirty="0" err="1"/>
                <a:t>adipiscing</a:t>
              </a:r>
              <a:r>
                <a:rPr lang="en-US" sz="3000" dirty="0"/>
                <a:t> </a:t>
              </a:r>
              <a:r>
                <a:rPr lang="en-US" sz="3000" dirty="0" err="1"/>
                <a:t>elit</a:t>
              </a:r>
              <a:r>
                <a:rPr lang="en-US" sz="3000" dirty="0"/>
                <a:t>. </a:t>
              </a:r>
              <a:r>
                <a:rPr lang="en-US" sz="3000" dirty="0" err="1"/>
                <a:t>Morbi</a:t>
              </a:r>
              <a:r>
                <a:rPr lang="en-US" sz="3000" dirty="0"/>
                <a:t> </a:t>
              </a:r>
              <a:r>
                <a:rPr lang="en-US" sz="3000" dirty="0" err="1"/>
                <a:t>sed</a:t>
              </a:r>
              <a:r>
                <a:rPr lang="en-US" sz="3000" dirty="0"/>
                <a:t> </a:t>
              </a:r>
              <a:r>
                <a:rPr lang="en-US" sz="3000" dirty="0" err="1"/>
                <a:t>varius</a:t>
              </a:r>
              <a:r>
                <a:rPr lang="en-US" sz="3000" dirty="0"/>
                <a:t> </a:t>
              </a:r>
              <a:r>
                <a:rPr lang="en-US" sz="3000" dirty="0" err="1"/>
                <a:t>tellus</a:t>
              </a:r>
              <a:r>
                <a:rPr lang="en-US" sz="3000" dirty="0"/>
                <a:t>. </a:t>
              </a:r>
              <a:r>
                <a:rPr lang="en-US" sz="3000" dirty="0" err="1"/>
                <a:t>Fusce</a:t>
              </a:r>
              <a:r>
                <a:rPr lang="en-US" sz="3000" dirty="0"/>
                <a:t> id </a:t>
              </a:r>
              <a:r>
                <a:rPr lang="en-US" sz="3000" dirty="0" err="1"/>
                <a:t>risus</a:t>
              </a:r>
              <a:r>
                <a:rPr lang="en-US" sz="3000" dirty="0"/>
                <a:t> </a:t>
              </a:r>
              <a:r>
                <a:rPr lang="en-US" sz="3000" dirty="0" err="1"/>
                <a:t>massa</a:t>
              </a:r>
              <a:r>
                <a:rPr lang="en-US" sz="3000" dirty="0"/>
                <a:t>. </a:t>
              </a:r>
              <a:r>
                <a:rPr lang="en-US" sz="3000" dirty="0" err="1"/>
                <a:t>Proin</a:t>
              </a:r>
              <a:r>
                <a:rPr lang="en-US" sz="3000" dirty="0"/>
                <a:t> tempus at </a:t>
              </a:r>
              <a:r>
                <a:rPr lang="en-US" sz="3000" dirty="0" err="1"/>
                <a:t>elit</a:t>
              </a:r>
              <a:r>
                <a:rPr lang="en-US" sz="3000" dirty="0"/>
                <a:t> id </a:t>
              </a:r>
              <a:r>
                <a:rPr lang="en-US" sz="3000" dirty="0" err="1"/>
                <a:t>porta</a:t>
              </a:r>
              <a:r>
                <a:rPr lang="en-US" sz="3000" dirty="0"/>
                <a:t>. 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3000" dirty="0" err="1"/>
                <a:t>Lorem</a:t>
              </a:r>
              <a:r>
                <a:rPr lang="en-US" sz="3000" dirty="0"/>
                <a:t> </a:t>
              </a:r>
              <a:r>
                <a:rPr lang="en-US" sz="3000" dirty="0" err="1"/>
                <a:t>ipsum</a:t>
              </a:r>
              <a:r>
                <a:rPr lang="en-US" sz="3000" dirty="0"/>
                <a:t> dolor sit </a:t>
              </a:r>
              <a:r>
                <a:rPr lang="en-US" sz="3000" dirty="0" err="1"/>
                <a:t>amet</a:t>
              </a:r>
              <a:r>
                <a:rPr lang="en-US" sz="3000" dirty="0"/>
                <a:t>, </a:t>
              </a:r>
              <a:r>
                <a:rPr lang="en-US" sz="3000" dirty="0" err="1"/>
                <a:t>consectetur</a:t>
              </a:r>
              <a:r>
                <a:rPr lang="en-US" sz="3000" dirty="0"/>
                <a:t> </a:t>
              </a:r>
              <a:r>
                <a:rPr lang="en-US" sz="3000" dirty="0" err="1"/>
                <a:t>adipiscing</a:t>
              </a:r>
              <a:r>
                <a:rPr lang="en-US" sz="3000" dirty="0"/>
                <a:t> </a:t>
              </a:r>
              <a:r>
                <a:rPr lang="en-US" sz="3000" dirty="0" err="1"/>
                <a:t>elit</a:t>
              </a:r>
              <a:r>
                <a:rPr lang="en-US" sz="3000" dirty="0"/>
                <a:t>. </a:t>
              </a:r>
              <a:r>
                <a:rPr lang="en-US" sz="3000" dirty="0" err="1"/>
                <a:t>Morbi</a:t>
              </a:r>
              <a:r>
                <a:rPr lang="en-US" sz="3000" dirty="0"/>
                <a:t> </a:t>
              </a:r>
              <a:r>
                <a:rPr lang="en-US" sz="3000" dirty="0" err="1"/>
                <a:t>sed</a:t>
              </a:r>
              <a:r>
                <a:rPr lang="en-US" sz="3000" dirty="0"/>
                <a:t> </a:t>
              </a:r>
              <a:r>
                <a:rPr lang="en-US" sz="3000" dirty="0" err="1"/>
                <a:t>varius</a:t>
              </a:r>
              <a:r>
                <a:rPr lang="en-US" sz="3000" dirty="0"/>
                <a:t> </a:t>
              </a:r>
              <a:r>
                <a:rPr lang="en-US" sz="3000" dirty="0" err="1"/>
                <a:t>tellus</a:t>
              </a:r>
              <a:r>
                <a:rPr lang="en-US" sz="3000" dirty="0"/>
                <a:t>. </a:t>
              </a:r>
              <a:r>
                <a:rPr lang="en-US" sz="3000" dirty="0" err="1"/>
                <a:t>Fusce</a:t>
              </a:r>
              <a:r>
                <a:rPr lang="en-US" sz="3000" dirty="0"/>
                <a:t> id </a:t>
              </a:r>
              <a:r>
                <a:rPr lang="en-US" sz="3000" dirty="0" err="1"/>
                <a:t>risus</a:t>
              </a:r>
              <a:r>
                <a:rPr lang="en-US" sz="3000" dirty="0"/>
                <a:t> </a:t>
              </a:r>
              <a:r>
                <a:rPr lang="en-US" sz="3000" dirty="0" err="1"/>
                <a:t>massa</a:t>
              </a:r>
              <a:r>
                <a:rPr lang="en-US" sz="3000" dirty="0"/>
                <a:t>. </a:t>
              </a:r>
              <a:r>
                <a:rPr lang="en-US" sz="3000" dirty="0" err="1"/>
                <a:t>Proin</a:t>
              </a:r>
              <a:r>
                <a:rPr lang="en-US" sz="3000" dirty="0"/>
                <a:t> tempus at </a:t>
              </a:r>
              <a:r>
                <a:rPr lang="en-US" sz="3000" dirty="0" err="1"/>
                <a:t>elit</a:t>
              </a:r>
              <a:r>
                <a:rPr lang="en-US" sz="3000" dirty="0"/>
                <a:t> id </a:t>
              </a:r>
              <a:r>
                <a:rPr lang="en-US" sz="3000" dirty="0" err="1"/>
                <a:t>porta</a:t>
              </a:r>
              <a:r>
                <a:rPr lang="en-US" sz="3000" dirty="0"/>
                <a:t>. 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3000" dirty="0" err="1"/>
                <a:t>Lorem</a:t>
              </a:r>
              <a:r>
                <a:rPr lang="en-US" sz="3000" dirty="0"/>
                <a:t> </a:t>
              </a:r>
              <a:r>
                <a:rPr lang="en-US" sz="3000" dirty="0" err="1"/>
                <a:t>ipsum</a:t>
              </a:r>
              <a:r>
                <a:rPr lang="en-US" sz="3000" dirty="0"/>
                <a:t> dolor sit </a:t>
              </a:r>
              <a:r>
                <a:rPr lang="en-US" sz="3000" dirty="0" err="1"/>
                <a:t>amet</a:t>
              </a:r>
              <a:r>
                <a:rPr lang="en-US" sz="3000" dirty="0"/>
                <a:t>, </a:t>
              </a:r>
              <a:r>
                <a:rPr lang="en-US" sz="3000" dirty="0" err="1"/>
                <a:t>consectetur</a:t>
              </a:r>
              <a:r>
                <a:rPr lang="en-US" sz="3000" dirty="0"/>
                <a:t> </a:t>
              </a:r>
              <a:r>
                <a:rPr lang="en-US" sz="3000" dirty="0" err="1"/>
                <a:t>adipiscing</a:t>
              </a:r>
              <a:r>
                <a:rPr lang="en-US" sz="3000" dirty="0"/>
                <a:t> </a:t>
              </a:r>
              <a:r>
                <a:rPr lang="en-US" sz="3000" dirty="0" err="1"/>
                <a:t>elit</a:t>
              </a:r>
              <a:r>
                <a:rPr lang="en-US" sz="3000" dirty="0"/>
                <a:t>. </a:t>
              </a:r>
              <a:r>
                <a:rPr lang="en-US" sz="3000" dirty="0" err="1"/>
                <a:t>Morbi</a:t>
              </a:r>
              <a:r>
                <a:rPr lang="en-US" sz="3000" dirty="0"/>
                <a:t> </a:t>
              </a:r>
              <a:r>
                <a:rPr lang="en-US" sz="3000" dirty="0" err="1"/>
                <a:t>sed</a:t>
              </a:r>
              <a:r>
                <a:rPr lang="en-US" sz="3000" dirty="0"/>
                <a:t> </a:t>
              </a:r>
              <a:r>
                <a:rPr lang="en-US" sz="3000" dirty="0" err="1"/>
                <a:t>varius</a:t>
              </a:r>
              <a:r>
                <a:rPr lang="en-US" sz="3000" dirty="0"/>
                <a:t> </a:t>
              </a:r>
              <a:r>
                <a:rPr lang="en-US" sz="3000" dirty="0" err="1"/>
                <a:t>tellus</a:t>
              </a:r>
              <a:r>
                <a:rPr lang="en-US" sz="3000" dirty="0"/>
                <a:t>. </a:t>
              </a:r>
              <a:r>
                <a:rPr lang="en-US" sz="3000" dirty="0" err="1"/>
                <a:t>Fusce</a:t>
              </a:r>
              <a:r>
                <a:rPr lang="en-US" sz="3000" dirty="0"/>
                <a:t> id </a:t>
              </a:r>
              <a:r>
                <a:rPr lang="en-US" sz="3000" dirty="0" err="1"/>
                <a:t>risus</a:t>
              </a:r>
              <a:r>
                <a:rPr lang="en-US" sz="3000" dirty="0"/>
                <a:t> </a:t>
              </a:r>
              <a:r>
                <a:rPr lang="en-US" sz="3000" dirty="0" err="1"/>
                <a:t>massa</a:t>
              </a:r>
              <a:r>
                <a:rPr lang="en-US" sz="3000" dirty="0"/>
                <a:t>. </a:t>
              </a:r>
              <a:r>
                <a:rPr lang="en-US" sz="3000" dirty="0" err="1"/>
                <a:t>Proin</a:t>
              </a:r>
              <a:r>
                <a:rPr lang="en-US" sz="3000" dirty="0"/>
                <a:t> tempus at </a:t>
              </a:r>
              <a:r>
                <a:rPr lang="en-US" sz="3000" dirty="0" err="1"/>
                <a:t>elit</a:t>
              </a:r>
              <a:r>
                <a:rPr lang="en-US" sz="3000" dirty="0"/>
                <a:t> id </a:t>
              </a:r>
              <a:r>
                <a:rPr lang="en-US" sz="3000" dirty="0" err="1"/>
                <a:t>porta</a:t>
              </a:r>
              <a:r>
                <a:rPr lang="en-US" sz="3000" dirty="0"/>
                <a:t>. </a:t>
              </a:r>
            </a:p>
          </p:txBody>
        </p:sp>
      </p:grpSp>
      <p:sp>
        <p:nvSpPr>
          <p:cNvPr id="60" name="Rectangle 59"/>
          <p:cNvSpPr/>
          <p:nvPr/>
        </p:nvSpPr>
        <p:spPr>
          <a:xfrm>
            <a:off x="21317657" y="22128628"/>
            <a:ext cx="21966125" cy="91637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02706" y="6777464"/>
            <a:ext cx="20039605" cy="8823258"/>
          </a:xfrm>
          <a:prstGeom prst="rect">
            <a:avLst/>
          </a:prstGeom>
          <a:solidFill>
            <a:srgbClr val="F0F0F0"/>
          </a:solidFill>
          <a:ln>
            <a:solidFill>
              <a:srgbClr val="F0F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21303245" y="6706605"/>
            <a:ext cx="21969405" cy="91637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3397263" y="26156080"/>
            <a:ext cx="6541110" cy="568239"/>
          </a:xfrm>
          <a:prstGeom prst="rect">
            <a:avLst/>
          </a:prstGeom>
          <a:solidFill>
            <a:schemeClr val="tx1">
              <a:lumMod val="50000"/>
              <a:lumOff val="50000"/>
              <a:alpha val="6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66764" y="6706605"/>
            <a:ext cx="20120842" cy="91637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964" y="134856"/>
            <a:ext cx="32842969" cy="346571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en-US" sz="9800" dirty="0">
                <a:solidFill>
                  <a:srgbClr val="F0F0F0"/>
                </a:solidFill>
                <a:effectLst>
                  <a:outerShdw blurRad="2540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rPr>
              <a:t>Title text title text t</a:t>
            </a:r>
            <a:r>
              <a:rPr lang="en-US" sz="9800" dirty="0">
                <a:solidFill>
                  <a:srgbClr val="F0F0F0"/>
                </a:solidFill>
                <a:effectLst>
                  <a:outerShdw blurRad="254000" dist="50800" dir="2700000" algn="tl" rotWithShape="0">
                    <a:prstClr val="black">
                      <a:alpha val="50000"/>
                    </a:prstClr>
                  </a:outerShdw>
                </a:effectLst>
              </a:rPr>
              <a:t>itle text title text title text,</a:t>
            </a:r>
            <a:br>
              <a:rPr lang="en-US" sz="9800" dirty="0">
                <a:solidFill>
                  <a:srgbClr val="F0F0F0"/>
                </a:solidFill>
                <a:effectLst>
                  <a:outerShdw blurRad="254000" dist="50800" dir="2700000" algn="tl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en-US" sz="9800" dirty="0">
                <a:solidFill>
                  <a:srgbClr val="F0F0F0"/>
                </a:solidFill>
                <a:effectLst>
                  <a:outerShdw blurRad="254000" dist="50800" dir="2700000" algn="tl" rotWithShape="0">
                    <a:prstClr val="black">
                      <a:alpha val="50000"/>
                    </a:prstClr>
                  </a:outerShdw>
                </a:effectLst>
              </a:rPr>
              <a:t>title text title text title text and sub-title text</a:t>
            </a:r>
            <a:endParaRPr lang="en-US" sz="9800" dirty="0">
              <a:solidFill>
                <a:srgbClr val="F0F0F0"/>
              </a:solidFill>
              <a:effectLst>
                <a:outerShdw blurRad="254000" dist="50800" dir="2700000" algn="tl" rotWithShape="0">
                  <a:prstClr val="black">
                    <a:alpha val="50000"/>
                  </a:prstClr>
                </a:outerShdw>
              </a:effectLst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55964" y="4108599"/>
            <a:ext cx="29856577" cy="17872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7200" dirty="0">
                <a:solidFill>
                  <a:srgbClr val="F0F0F0"/>
                </a:solidFill>
                <a:effectLst>
                  <a:outerShdw blurRad="292100" dist="508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</a:rPr>
              <a:t>Author of poster, contributors’ names go here</a:t>
            </a:r>
          </a:p>
          <a:p>
            <a:pPr algn="l"/>
            <a:r>
              <a:rPr lang="en-US" sz="7200" dirty="0">
                <a:solidFill>
                  <a:srgbClr val="F0F0F0"/>
                </a:solidFill>
                <a:effectLst>
                  <a:outerShdw blurRad="292100" dist="508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</a:rPr>
              <a:t>University of North Carolina at Chapel Hill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80436" y="6244046"/>
            <a:ext cx="42730881" cy="467"/>
          </a:xfrm>
          <a:prstGeom prst="line">
            <a:avLst/>
          </a:prstGeom>
          <a:ln w="63500">
            <a:solidFill>
              <a:schemeClr val="bg1">
                <a:lumMod val="8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082895" y="30891339"/>
            <a:ext cx="15604712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75000"/>
              </a:schemeClr>
            </a:solidFill>
          </a:ln>
          <a:effectLst/>
        </p:spPr>
        <p:txBody>
          <a:bodyPr wrap="square" lIns="228600" tIns="228600" rIns="228600" bIns="228600" rtlCol="0">
            <a:spAutoFit/>
          </a:bodyPr>
          <a:lstStyle>
            <a:defPPr>
              <a:defRPr lang="en-US"/>
            </a:defPPr>
            <a:lvl1pPr algn="ctr">
              <a:defRPr sz="4800" b="1"/>
            </a:lvl1pPr>
          </a:lstStyle>
          <a:p>
            <a:pPr algn="l"/>
            <a:r>
              <a:rPr lang="en-US" sz="2400" b="0" dirty="0"/>
              <a:t>Acknowledgement: Please add any funding acknowledgements and COIs.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92441" y="22097235"/>
            <a:ext cx="11550532" cy="4636411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914400" rIns="457200" bIns="914400"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Highlighted section title</a:t>
            </a:r>
          </a:p>
          <a:p>
            <a:pPr marL="685800" marR="0" lvl="0" indent="-6858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437688" algn="l"/>
              </a:tabLst>
            </a:pP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Lorem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ipsum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dolor sit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consectetur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adipiscing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elit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685800" marR="0" lvl="0" indent="-6858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437688" algn="l"/>
              </a:tabLst>
            </a:pP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Proin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tempus at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elit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porta</a:t>
            </a:r>
            <a:endParaRPr lang="en-US" sz="3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lvl="0" indent="-6858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437688" algn="l"/>
              </a:tabLst>
            </a:pP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odio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placerat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finibus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sit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diam.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Nulla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vitae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nibh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nibh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Nunc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tristique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lorem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</a:t>
            </a:r>
          </a:p>
          <a:p>
            <a:pPr marL="685800" marR="0" lvl="0" indent="-6858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437688" algn="l"/>
              </a:tabLst>
            </a:pP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Lorem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ipsum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dolor sit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amet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consectetur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adipiscing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elit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Morbi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varius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tellus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Fusce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risus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massa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Nulla</a:t>
            </a:r>
            <a:r>
              <a:rPr lang="en-US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15001" y="8093335"/>
            <a:ext cx="171097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13294B"/>
                </a:solidFill>
              </a:rPr>
              <a:t>Section title</a:t>
            </a:r>
          </a:p>
          <a:p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r>
              <a:rPr lang="en-US" sz="3000" dirty="0"/>
              <a:t>. </a:t>
            </a:r>
            <a:r>
              <a:rPr lang="en-US" sz="3000" dirty="0" err="1"/>
              <a:t>Morbi</a:t>
            </a:r>
            <a:r>
              <a:rPr lang="en-US" sz="3000" dirty="0"/>
              <a:t>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varius</a:t>
            </a:r>
            <a:r>
              <a:rPr lang="en-US" sz="3000" dirty="0"/>
              <a:t> </a:t>
            </a:r>
            <a:r>
              <a:rPr lang="en-US" sz="3000" dirty="0" err="1"/>
              <a:t>tellus</a:t>
            </a:r>
            <a:r>
              <a:rPr lang="en-US" sz="3000" dirty="0"/>
              <a:t>. </a:t>
            </a:r>
            <a:r>
              <a:rPr lang="en-US" sz="3000" dirty="0" err="1"/>
              <a:t>Fusce</a:t>
            </a:r>
            <a:r>
              <a:rPr lang="en-US" sz="3000" dirty="0"/>
              <a:t> id </a:t>
            </a:r>
            <a:r>
              <a:rPr lang="en-US" sz="3000" dirty="0" err="1"/>
              <a:t>risus</a:t>
            </a:r>
            <a:r>
              <a:rPr lang="en-US" sz="3000" dirty="0"/>
              <a:t> </a:t>
            </a:r>
            <a:r>
              <a:rPr lang="en-US" sz="3000" dirty="0" err="1"/>
              <a:t>massa</a:t>
            </a:r>
            <a:r>
              <a:rPr lang="en-US" sz="3000" dirty="0"/>
              <a:t>. </a:t>
            </a:r>
            <a:r>
              <a:rPr lang="en-US" sz="3000" dirty="0" err="1"/>
              <a:t>Proin</a:t>
            </a:r>
            <a:r>
              <a:rPr lang="en-US" sz="3000" dirty="0"/>
              <a:t> tempus at </a:t>
            </a:r>
            <a:r>
              <a:rPr lang="en-US" sz="3000" dirty="0" err="1"/>
              <a:t>elit</a:t>
            </a:r>
            <a:r>
              <a:rPr lang="en-US" sz="3000" dirty="0"/>
              <a:t> id </a:t>
            </a:r>
            <a:r>
              <a:rPr lang="en-US" sz="3000" dirty="0" err="1"/>
              <a:t>porta</a:t>
            </a:r>
            <a:r>
              <a:rPr lang="en-US" sz="3000" dirty="0"/>
              <a:t>. In </a:t>
            </a:r>
            <a:r>
              <a:rPr lang="en-US" sz="3000" dirty="0" err="1"/>
              <a:t>hac</a:t>
            </a:r>
            <a:r>
              <a:rPr lang="en-US" sz="3000" dirty="0"/>
              <a:t> </a:t>
            </a:r>
            <a:r>
              <a:rPr lang="en-US" sz="3000" dirty="0" err="1"/>
              <a:t>habitasse</a:t>
            </a:r>
            <a:r>
              <a:rPr lang="en-US" sz="3000" dirty="0"/>
              <a:t> </a:t>
            </a:r>
            <a:r>
              <a:rPr lang="en-US" sz="3000" dirty="0" err="1"/>
              <a:t>platea</a:t>
            </a:r>
            <a:r>
              <a:rPr lang="en-US" sz="3000" dirty="0"/>
              <a:t> </a:t>
            </a:r>
            <a:r>
              <a:rPr lang="en-US" sz="3000" dirty="0" err="1"/>
              <a:t>dictumst</a:t>
            </a:r>
            <a:r>
              <a:rPr lang="en-US" sz="3000" dirty="0"/>
              <a:t>. </a:t>
            </a:r>
            <a:r>
              <a:rPr lang="en-US" sz="3000" dirty="0" err="1"/>
              <a:t>Nulla</a:t>
            </a:r>
            <a:r>
              <a:rPr lang="en-US" sz="3000" dirty="0"/>
              <a:t> </a:t>
            </a:r>
            <a:r>
              <a:rPr lang="en-US" sz="3000" dirty="0" err="1"/>
              <a:t>eu</a:t>
            </a:r>
            <a:r>
              <a:rPr lang="en-US" sz="3000" dirty="0"/>
              <a:t> mi id </a:t>
            </a:r>
            <a:r>
              <a:rPr lang="en-US" sz="3000" dirty="0" err="1"/>
              <a:t>odio</a:t>
            </a:r>
            <a:r>
              <a:rPr lang="en-US" sz="3000" dirty="0"/>
              <a:t> </a:t>
            </a:r>
            <a:r>
              <a:rPr lang="en-US" sz="3000" dirty="0" err="1"/>
              <a:t>placerat</a:t>
            </a:r>
            <a:r>
              <a:rPr lang="en-US" sz="3000" dirty="0"/>
              <a:t> </a:t>
            </a:r>
            <a:r>
              <a:rPr lang="en-US" sz="3000" dirty="0" err="1"/>
              <a:t>finibus</a:t>
            </a:r>
            <a:r>
              <a:rPr lang="en-US" sz="3000" dirty="0"/>
              <a:t> </a:t>
            </a:r>
            <a:r>
              <a:rPr lang="en-US" sz="3000" dirty="0" err="1"/>
              <a:t>ut</a:t>
            </a:r>
            <a:r>
              <a:rPr lang="en-US" sz="3000" dirty="0"/>
              <a:t> sit </a:t>
            </a:r>
            <a:r>
              <a:rPr lang="en-US" sz="3000" dirty="0" err="1"/>
              <a:t>amet</a:t>
            </a:r>
            <a:r>
              <a:rPr lang="en-US" sz="3000" dirty="0"/>
              <a:t> diam. </a:t>
            </a:r>
            <a:r>
              <a:rPr lang="en-US" sz="3000" dirty="0" err="1"/>
              <a:t>Nulla</a:t>
            </a:r>
            <a:r>
              <a:rPr lang="en-US" sz="3000" dirty="0"/>
              <a:t> vitae </a:t>
            </a:r>
            <a:r>
              <a:rPr lang="en-US" sz="3000" dirty="0" err="1"/>
              <a:t>nibh</a:t>
            </a:r>
            <a:r>
              <a:rPr lang="en-US" sz="3000" dirty="0"/>
              <a:t> </a:t>
            </a:r>
            <a:r>
              <a:rPr lang="en-US" sz="3000" dirty="0" err="1"/>
              <a:t>nibh</a:t>
            </a:r>
            <a:r>
              <a:rPr lang="en-US" sz="3000" dirty="0"/>
              <a:t>. </a:t>
            </a:r>
            <a:r>
              <a:rPr lang="en-US" sz="3000" dirty="0" err="1"/>
              <a:t>Nunc</a:t>
            </a:r>
            <a:r>
              <a:rPr lang="en-US" sz="3000" dirty="0"/>
              <a:t> </a:t>
            </a:r>
            <a:r>
              <a:rPr lang="en-US" sz="3000" dirty="0" err="1"/>
              <a:t>tristique</a:t>
            </a:r>
            <a:r>
              <a:rPr lang="en-US" sz="3000" dirty="0"/>
              <a:t> </a:t>
            </a:r>
            <a:r>
              <a:rPr lang="en-US" sz="3000" dirty="0" err="1"/>
              <a:t>lorem</a:t>
            </a:r>
            <a:r>
              <a:rPr lang="en-US" sz="3000" dirty="0"/>
              <a:t> id </a:t>
            </a:r>
            <a:r>
              <a:rPr lang="en-US" sz="3000" dirty="0" err="1"/>
              <a:t>nunc</a:t>
            </a:r>
            <a:r>
              <a:rPr lang="en-US" sz="3000" dirty="0"/>
              <a:t> </a:t>
            </a:r>
            <a:r>
              <a:rPr lang="en-US" sz="3000" dirty="0" err="1"/>
              <a:t>suscipit</a:t>
            </a:r>
            <a:r>
              <a:rPr lang="en-US" sz="3000" dirty="0"/>
              <a:t> </a:t>
            </a:r>
            <a:r>
              <a:rPr lang="en-US" sz="3000" dirty="0" err="1"/>
              <a:t>rutrum</a:t>
            </a:r>
            <a:r>
              <a:rPr lang="en-US" sz="3000" dirty="0"/>
              <a:t>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06438" y="6744787"/>
            <a:ext cx="95949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Background / Problem Statement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15002" y="17324733"/>
            <a:ext cx="190475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13294B"/>
                </a:solidFill>
              </a:rPr>
              <a:t>Section title</a:t>
            </a:r>
          </a:p>
          <a:p>
            <a:pPr lvl="0"/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r>
              <a:rPr lang="en-US" sz="3000" dirty="0"/>
              <a:t>. </a:t>
            </a:r>
            <a:r>
              <a:rPr lang="en-US" sz="3000" dirty="0" err="1"/>
              <a:t>Morbi</a:t>
            </a:r>
            <a:r>
              <a:rPr lang="en-US" sz="3000" dirty="0"/>
              <a:t>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varius</a:t>
            </a:r>
            <a:r>
              <a:rPr lang="en-US" sz="3000" dirty="0"/>
              <a:t> </a:t>
            </a:r>
            <a:r>
              <a:rPr lang="en-US" sz="3000" dirty="0" err="1"/>
              <a:t>tellus</a:t>
            </a:r>
            <a:r>
              <a:rPr lang="en-US" sz="3000" dirty="0"/>
              <a:t>. </a:t>
            </a:r>
            <a:r>
              <a:rPr lang="en-US" sz="3000" dirty="0" err="1"/>
              <a:t>Fusce</a:t>
            </a:r>
            <a:r>
              <a:rPr lang="en-US" sz="3000" dirty="0"/>
              <a:t> id </a:t>
            </a:r>
            <a:r>
              <a:rPr lang="en-US" sz="3000" dirty="0" err="1"/>
              <a:t>risus</a:t>
            </a:r>
            <a:r>
              <a:rPr lang="en-US" sz="3000" dirty="0"/>
              <a:t> </a:t>
            </a:r>
            <a:r>
              <a:rPr lang="en-US" sz="3000" dirty="0" err="1"/>
              <a:t>massa</a:t>
            </a:r>
            <a:r>
              <a:rPr lang="en-US" sz="3000" dirty="0"/>
              <a:t>. </a:t>
            </a:r>
            <a:r>
              <a:rPr lang="en-US" sz="3000" dirty="0" err="1"/>
              <a:t>Proin</a:t>
            </a:r>
            <a:r>
              <a:rPr lang="en-US" sz="3000" dirty="0"/>
              <a:t> tempus at </a:t>
            </a:r>
            <a:r>
              <a:rPr lang="en-US" sz="3000" dirty="0" err="1"/>
              <a:t>elit</a:t>
            </a:r>
            <a:r>
              <a:rPr lang="en-US" sz="3000" dirty="0"/>
              <a:t> id </a:t>
            </a:r>
            <a:r>
              <a:rPr lang="en-US" sz="3000" dirty="0" err="1"/>
              <a:t>porta</a:t>
            </a:r>
            <a:r>
              <a:rPr lang="en-US" sz="3000" dirty="0"/>
              <a:t>. In </a:t>
            </a:r>
            <a:r>
              <a:rPr lang="en-US" sz="3000" dirty="0" err="1"/>
              <a:t>hac</a:t>
            </a:r>
            <a:r>
              <a:rPr lang="en-US" sz="3000" dirty="0"/>
              <a:t> </a:t>
            </a:r>
            <a:r>
              <a:rPr lang="en-US" sz="3000" dirty="0" err="1"/>
              <a:t>habitasse</a:t>
            </a:r>
            <a:r>
              <a:rPr lang="en-US" sz="3000" dirty="0"/>
              <a:t> </a:t>
            </a:r>
            <a:r>
              <a:rPr lang="en-US" sz="3000" dirty="0" err="1"/>
              <a:t>platea</a:t>
            </a:r>
            <a:r>
              <a:rPr lang="en-US" sz="3000" dirty="0"/>
              <a:t> </a:t>
            </a:r>
            <a:r>
              <a:rPr lang="en-US" sz="3000" dirty="0" err="1"/>
              <a:t>dictumst</a:t>
            </a:r>
            <a:r>
              <a:rPr lang="en-US" sz="3000" dirty="0"/>
              <a:t>. </a:t>
            </a:r>
            <a:r>
              <a:rPr lang="en-US" sz="3000" dirty="0" err="1"/>
              <a:t>Nulla</a:t>
            </a:r>
            <a:r>
              <a:rPr lang="en-US" sz="3000" dirty="0"/>
              <a:t> </a:t>
            </a:r>
            <a:r>
              <a:rPr lang="en-US" sz="3000" dirty="0" err="1"/>
              <a:t>eu</a:t>
            </a:r>
            <a:r>
              <a:rPr lang="en-US" sz="3000" dirty="0"/>
              <a:t> mi id </a:t>
            </a:r>
            <a:r>
              <a:rPr lang="en-US" sz="3000" dirty="0" err="1"/>
              <a:t>odio</a:t>
            </a:r>
            <a:r>
              <a:rPr lang="en-US" sz="3000" dirty="0"/>
              <a:t> </a:t>
            </a:r>
            <a:r>
              <a:rPr lang="en-US" sz="3000" dirty="0" err="1"/>
              <a:t>placerat</a:t>
            </a:r>
            <a:r>
              <a:rPr lang="en-US" sz="3000" dirty="0"/>
              <a:t> </a:t>
            </a:r>
            <a:r>
              <a:rPr lang="en-US" sz="3000" dirty="0" err="1"/>
              <a:t>finibus</a:t>
            </a:r>
            <a:r>
              <a:rPr lang="en-US" sz="3000" dirty="0"/>
              <a:t> </a:t>
            </a:r>
            <a:r>
              <a:rPr lang="en-US" sz="3000" dirty="0" err="1"/>
              <a:t>ut</a:t>
            </a:r>
            <a:r>
              <a:rPr lang="en-US" sz="3000" dirty="0"/>
              <a:t> sit </a:t>
            </a:r>
            <a:r>
              <a:rPr lang="en-US" sz="3000" dirty="0" err="1"/>
              <a:t>amet</a:t>
            </a:r>
            <a:r>
              <a:rPr lang="en-US" sz="3000" dirty="0"/>
              <a:t> diam. </a:t>
            </a:r>
            <a:r>
              <a:rPr lang="en-US" sz="3000" dirty="0" err="1"/>
              <a:t>Nulla</a:t>
            </a:r>
            <a:r>
              <a:rPr lang="en-US" sz="3000" dirty="0"/>
              <a:t> vitae </a:t>
            </a:r>
            <a:r>
              <a:rPr lang="en-US" sz="3000" dirty="0" err="1"/>
              <a:t>nibh</a:t>
            </a:r>
            <a:r>
              <a:rPr lang="en-US" sz="3000" dirty="0"/>
              <a:t> </a:t>
            </a:r>
            <a:r>
              <a:rPr lang="en-US" sz="3000" dirty="0" err="1"/>
              <a:t>nibh</a:t>
            </a:r>
            <a:r>
              <a:rPr lang="en-US" sz="3000" dirty="0"/>
              <a:t>. </a:t>
            </a:r>
          </a:p>
          <a:p>
            <a:pPr lvl="0"/>
            <a:endParaRPr lang="en-US" sz="3000" b="1" dirty="0">
              <a:solidFill>
                <a:srgbClr val="3A5B82"/>
              </a:solidFill>
            </a:endParaRPr>
          </a:p>
          <a:p>
            <a:pPr lvl="0"/>
            <a:r>
              <a:rPr lang="en-US" sz="3000" b="1" dirty="0">
                <a:solidFill>
                  <a:srgbClr val="13294B"/>
                </a:solidFill>
              </a:rPr>
              <a:t>Section title</a:t>
            </a:r>
          </a:p>
          <a:p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r>
              <a:rPr lang="en-US" sz="3000" dirty="0"/>
              <a:t>. </a:t>
            </a:r>
            <a:r>
              <a:rPr lang="en-US" sz="3000" dirty="0" err="1"/>
              <a:t>Morbi</a:t>
            </a:r>
            <a:r>
              <a:rPr lang="en-US" sz="3000" dirty="0"/>
              <a:t>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varius</a:t>
            </a:r>
            <a:r>
              <a:rPr lang="en-US" sz="3000" dirty="0"/>
              <a:t> </a:t>
            </a:r>
            <a:r>
              <a:rPr lang="en-US" sz="3000" dirty="0" err="1"/>
              <a:t>tellus</a:t>
            </a:r>
            <a:r>
              <a:rPr lang="en-US" sz="3000" dirty="0"/>
              <a:t>. </a:t>
            </a:r>
            <a:r>
              <a:rPr lang="en-US" sz="3000" dirty="0" err="1"/>
              <a:t>Fusce</a:t>
            </a:r>
            <a:r>
              <a:rPr lang="en-US" sz="3000" dirty="0"/>
              <a:t> id </a:t>
            </a:r>
            <a:r>
              <a:rPr lang="en-US" sz="3000" dirty="0" err="1"/>
              <a:t>risus</a:t>
            </a:r>
            <a:r>
              <a:rPr lang="en-US" sz="3000" dirty="0"/>
              <a:t> </a:t>
            </a:r>
            <a:r>
              <a:rPr lang="en-US" sz="3000" dirty="0" err="1"/>
              <a:t>massa</a:t>
            </a:r>
            <a:r>
              <a:rPr lang="en-US" sz="3000" dirty="0"/>
              <a:t>. </a:t>
            </a:r>
            <a:r>
              <a:rPr lang="en-US" sz="3000" dirty="0" err="1"/>
              <a:t>Proin</a:t>
            </a:r>
            <a:r>
              <a:rPr lang="en-US" sz="3000" dirty="0"/>
              <a:t> tempus at </a:t>
            </a:r>
            <a:r>
              <a:rPr lang="en-US" sz="3000" dirty="0" err="1"/>
              <a:t>elit</a:t>
            </a:r>
            <a:r>
              <a:rPr lang="en-US" sz="3000" dirty="0"/>
              <a:t> id </a:t>
            </a:r>
            <a:r>
              <a:rPr lang="en-US" sz="3000" dirty="0" err="1"/>
              <a:t>porta</a:t>
            </a:r>
            <a:r>
              <a:rPr lang="en-US" sz="3000" dirty="0"/>
              <a:t>. In </a:t>
            </a:r>
            <a:r>
              <a:rPr lang="en-US" sz="3000" dirty="0" err="1"/>
              <a:t>hac</a:t>
            </a:r>
            <a:r>
              <a:rPr lang="en-US" sz="3000" dirty="0"/>
              <a:t> </a:t>
            </a:r>
            <a:r>
              <a:rPr lang="en-US" sz="3000" dirty="0" err="1"/>
              <a:t>habitasse</a:t>
            </a:r>
            <a:r>
              <a:rPr lang="en-US" sz="3000" dirty="0"/>
              <a:t> </a:t>
            </a:r>
            <a:r>
              <a:rPr lang="en-US" sz="3000" dirty="0" err="1"/>
              <a:t>platea</a:t>
            </a:r>
            <a:r>
              <a:rPr lang="en-US" sz="3000" dirty="0"/>
              <a:t> </a:t>
            </a:r>
            <a:r>
              <a:rPr lang="en-US" sz="3000" dirty="0" err="1"/>
              <a:t>dictumst</a:t>
            </a:r>
            <a:r>
              <a:rPr lang="en-US" sz="3000" dirty="0"/>
              <a:t>. </a:t>
            </a:r>
            <a:r>
              <a:rPr lang="en-US" sz="3000" dirty="0" err="1"/>
              <a:t>Nulla</a:t>
            </a:r>
            <a:r>
              <a:rPr lang="en-US" sz="3000" dirty="0"/>
              <a:t> </a:t>
            </a:r>
            <a:r>
              <a:rPr lang="en-US" sz="3000" dirty="0" err="1"/>
              <a:t>eu</a:t>
            </a:r>
            <a:r>
              <a:rPr lang="en-US" sz="3000" dirty="0"/>
              <a:t> mi id </a:t>
            </a:r>
            <a:r>
              <a:rPr lang="en-US" sz="3000" dirty="0" err="1"/>
              <a:t>odio</a:t>
            </a:r>
            <a:r>
              <a:rPr lang="en-US" sz="3000" dirty="0"/>
              <a:t> </a:t>
            </a:r>
            <a:r>
              <a:rPr lang="en-US" sz="3000" dirty="0" err="1"/>
              <a:t>placerat</a:t>
            </a:r>
            <a:r>
              <a:rPr lang="en-US" sz="3000" dirty="0"/>
              <a:t> </a:t>
            </a:r>
            <a:r>
              <a:rPr lang="en-US" sz="3000" dirty="0" err="1"/>
              <a:t>finibus</a:t>
            </a:r>
            <a:r>
              <a:rPr lang="en-US" sz="3000" dirty="0"/>
              <a:t> </a:t>
            </a:r>
            <a:r>
              <a:rPr lang="en-US" sz="3000" dirty="0" err="1"/>
              <a:t>ut</a:t>
            </a:r>
            <a:r>
              <a:rPr lang="en-US" sz="3000" dirty="0"/>
              <a:t> sit </a:t>
            </a:r>
            <a:r>
              <a:rPr lang="en-US" sz="3000" dirty="0" err="1"/>
              <a:t>amet</a:t>
            </a:r>
            <a:r>
              <a:rPr lang="en-US" sz="3000" dirty="0"/>
              <a:t> diam. </a:t>
            </a:r>
            <a:r>
              <a:rPr lang="en-US" sz="3000" dirty="0" err="1"/>
              <a:t>Nulla</a:t>
            </a:r>
            <a:r>
              <a:rPr lang="en-US" sz="3000" dirty="0"/>
              <a:t> vitae </a:t>
            </a:r>
            <a:r>
              <a:rPr lang="en-US" sz="3000" dirty="0" err="1"/>
              <a:t>nibh</a:t>
            </a:r>
            <a:r>
              <a:rPr lang="en-US" sz="3000" dirty="0"/>
              <a:t> </a:t>
            </a:r>
            <a:r>
              <a:rPr lang="en-US" sz="3000" dirty="0" err="1"/>
              <a:t>nibh</a:t>
            </a:r>
            <a:r>
              <a:rPr lang="en-US" sz="3000" dirty="0"/>
              <a:t>. </a:t>
            </a:r>
            <a:r>
              <a:rPr lang="en-US" sz="3000" dirty="0" err="1"/>
              <a:t>Nunc</a:t>
            </a:r>
            <a:r>
              <a:rPr lang="en-US" sz="3000" dirty="0"/>
              <a:t> </a:t>
            </a:r>
            <a:r>
              <a:rPr lang="en-US" sz="3000" dirty="0" err="1"/>
              <a:t>tristique</a:t>
            </a:r>
            <a:r>
              <a:rPr lang="en-US" sz="3000" dirty="0"/>
              <a:t> </a:t>
            </a:r>
            <a:r>
              <a:rPr lang="en-US" sz="3000" dirty="0" err="1"/>
              <a:t>lorem</a:t>
            </a:r>
            <a:r>
              <a:rPr lang="en-US" sz="3000" dirty="0"/>
              <a:t> id </a:t>
            </a:r>
            <a:r>
              <a:rPr lang="en-US" sz="3000" dirty="0" err="1"/>
              <a:t>nunc</a:t>
            </a:r>
            <a:r>
              <a:rPr lang="en-US" sz="3000" dirty="0"/>
              <a:t> </a:t>
            </a:r>
            <a:r>
              <a:rPr lang="en-US" sz="3000" dirty="0" err="1"/>
              <a:t>suscipit</a:t>
            </a:r>
            <a:r>
              <a:rPr lang="en-US" sz="3000" dirty="0"/>
              <a:t> </a:t>
            </a:r>
            <a:r>
              <a:rPr lang="en-US" sz="3000" dirty="0" err="1"/>
              <a:t>rutrum</a:t>
            </a:r>
            <a:r>
              <a:rPr lang="en-US" sz="3000" dirty="0"/>
              <a:t>. </a:t>
            </a: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r>
              <a:rPr lang="en-US" sz="3000" dirty="0"/>
              <a:t>. </a:t>
            </a:r>
            <a:r>
              <a:rPr lang="en-US" sz="3000" dirty="0" err="1"/>
              <a:t>Morbi</a:t>
            </a:r>
            <a:r>
              <a:rPr lang="en-US" sz="3000" dirty="0"/>
              <a:t>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varius</a:t>
            </a:r>
            <a:r>
              <a:rPr lang="en-US" sz="3000" dirty="0"/>
              <a:t> </a:t>
            </a:r>
            <a:r>
              <a:rPr lang="en-US" sz="3000" dirty="0" err="1"/>
              <a:t>tellus</a:t>
            </a:r>
            <a:r>
              <a:rPr lang="en-US" sz="3000" dirty="0"/>
              <a:t>. </a:t>
            </a:r>
            <a:r>
              <a:rPr lang="en-US" sz="3000" dirty="0" err="1"/>
              <a:t>Fusce</a:t>
            </a:r>
            <a:r>
              <a:rPr lang="en-US" sz="3000" dirty="0"/>
              <a:t> id </a:t>
            </a:r>
            <a:r>
              <a:rPr lang="en-US" sz="3000" dirty="0" err="1"/>
              <a:t>risus</a:t>
            </a:r>
            <a:r>
              <a:rPr lang="en-US" sz="3000" dirty="0"/>
              <a:t> </a:t>
            </a:r>
            <a:r>
              <a:rPr lang="en-US" sz="3000" dirty="0" err="1"/>
              <a:t>massa</a:t>
            </a:r>
            <a:r>
              <a:rPr lang="en-US" sz="3000" dirty="0"/>
              <a:t>. </a:t>
            </a:r>
            <a:r>
              <a:rPr lang="en-US" sz="3000" dirty="0" err="1"/>
              <a:t>Proin</a:t>
            </a:r>
            <a:r>
              <a:rPr lang="en-US" sz="3000" dirty="0"/>
              <a:t> tempus at </a:t>
            </a:r>
            <a:r>
              <a:rPr lang="en-US" sz="3000" dirty="0" err="1"/>
              <a:t>elit</a:t>
            </a:r>
            <a:r>
              <a:rPr lang="en-US" sz="3000" dirty="0"/>
              <a:t> id </a:t>
            </a:r>
            <a:r>
              <a:rPr lang="en-US" sz="3000" dirty="0" err="1"/>
              <a:t>porta</a:t>
            </a:r>
            <a:r>
              <a:rPr lang="en-US" sz="3000" dirty="0"/>
              <a:t>. In </a:t>
            </a:r>
            <a:r>
              <a:rPr lang="en-US" sz="3000" dirty="0" err="1"/>
              <a:t>hac</a:t>
            </a:r>
            <a:r>
              <a:rPr lang="en-US" sz="3000" dirty="0"/>
              <a:t> </a:t>
            </a:r>
            <a:r>
              <a:rPr lang="en-US" sz="3000" dirty="0" err="1"/>
              <a:t>habitasse</a:t>
            </a:r>
            <a:r>
              <a:rPr lang="en-US" sz="3000" dirty="0"/>
              <a:t> </a:t>
            </a:r>
            <a:r>
              <a:rPr lang="en-US" sz="3000" dirty="0" err="1"/>
              <a:t>platea</a:t>
            </a:r>
            <a:r>
              <a:rPr lang="en-US" sz="3000" dirty="0"/>
              <a:t> </a:t>
            </a:r>
            <a:r>
              <a:rPr lang="en-US" sz="3000" dirty="0" err="1"/>
              <a:t>dictumst</a:t>
            </a:r>
            <a:r>
              <a:rPr lang="en-US" sz="3000" dirty="0"/>
              <a:t>. </a:t>
            </a:r>
            <a:r>
              <a:rPr lang="en-US" sz="3000" dirty="0" err="1"/>
              <a:t>Nulla</a:t>
            </a:r>
            <a:r>
              <a:rPr lang="en-US" sz="3000" dirty="0"/>
              <a:t> </a:t>
            </a:r>
            <a:r>
              <a:rPr lang="en-US" sz="3000" dirty="0" err="1"/>
              <a:t>eu</a:t>
            </a:r>
            <a:r>
              <a:rPr lang="en-US" sz="3000" dirty="0"/>
              <a:t> mi id </a:t>
            </a:r>
            <a:r>
              <a:rPr lang="en-US" sz="3000" dirty="0" err="1"/>
              <a:t>odio</a:t>
            </a:r>
            <a:r>
              <a:rPr lang="en-US" sz="3000" dirty="0"/>
              <a:t> </a:t>
            </a:r>
            <a:r>
              <a:rPr lang="en-US" sz="3000" dirty="0" err="1"/>
              <a:t>placerat</a:t>
            </a:r>
            <a:endParaRPr lang="en-US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1015002" y="10967279"/>
            <a:ext cx="90625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13294B"/>
                </a:solidFill>
              </a:rPr>
              <a:t>Section title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r>
              <a:rPr lang="en-US" sz="3000" dirty="0"/>
              <a:t>. </a:t>
            </a:r>
            <a:r>
              <a:rPr lang="en-US" sz="3000" dirty="0" err="1"/>
              <a:t>Morbi</a:t>
            </a:r>
            <a:r>
              <a:rPr lang="en-US" sz="3000" dirty="0"/>
              <a:t>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varius</a:t>
            </a:r>
            <a:r>
              <a:rPr lang="en-US" sz="3000" dirty="0"/>
              <a:t> </a:t>
            </a:r>
            <a:r>
              <a:rPr lang="en-US" sz="3000" dirty="0" err="1"/>
              <a:t>tellus</a:t>
            </a:r>
            <a:r>
              <a:rPr lang="en-US" sz="3000" dirty="0"/>
              <a:t>. </a:t>
            </a:r>
            <a:r>
              <a:rPr lang="en-US" sz="3000" dirty="0" err="1"/>
              <a:t>Fusce</a:t>
            </a:r>
            <a:r>
              <a:rPr lang="en-US" sz="3000" dirty="0"/>
              <a:t> id </a:t>
            </a:r>
            <a:r>
              <a:rPr lang="en-US" sz="3000" dirty="0" err="1"/>
              <a:t>risus</a:t>
            </a:r>
            <a:r>
              <a:rPr lang="en-US" sz="3000" dirty="0"/>
              <a:t> </a:t>
            </a:r>
            <a:r>
              <a:rPr lang="en-US" sz="3000" dirty="0" err="1"/>
              <a:t>massa</a:t>
            </a:r>
            <a:r>
              <a:rPr lang="en-US" sz="3000" dirty="0"/>
              <a:t>. </a:t>
            </a:r>
            <a:r>
              <a:rPr lang="en-US" sz="3000" dirty="0" err="1"/>
              <a:t>Proin</a:t>
            </a:r>
            <a:r>
              <a:rPr lang="en-US" sz="3000" dirty="0"/>
              <a:t> tempus at </a:t>
            </a:r>
            <a:r>
              <a:rPr lang="en-US" sz="3000" dirty="0" err="1"/>
              <a:t>elit</a:t>
            </a:r>
            <a:r>
              <a:rPr lang="en-US" sz="3000" dirty="0"/>
              <a:t> id </a:t>
            </a:r>
            <a:r>
              <a:rPr lang="en-US" sz="3000" dirty="0" err="1"/>
              <a:t>porta</a:t>
            </a:r>
            <a:r>
              <a:rPr lang="en-US" sz="3000" dirty="0"/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In </a:t>
            </a:r>
            <a:r>
              <a:rPr lang="en-US" sz="3000" dirty="0" err="1"/>
              <a:t>hac</a:t>
            </a:r>
            <a:r>
              <a:rPr lang="en-US" sz="3000" dirty="0"/>
              <a:t> </a:t>
            </a:r>
            <a:r>
              <a:rPr lang="en-US" sz="3000" dirty="0" err="1"/>
              <a:t>habitasse</a:t>
            </a:r>
            <a:r>
              <a:rPr lang="en-US" sz="3000" dirty="0"/>
              <a:t> </a:t>
            </a:r>
            <a:r>
              <a:rPr lang="en-US" sz="3000" dirty="0" err="1"/>
              <a:t>platea</a:t>
            </a:r>
            <a:r>
              <a:rPr lang="en-US" sz="3000" dirty="0"/>
              <a:t> </a:t>
            </a:r>
            <a:r>
              <a:rPr lang="en-US" sz="3000" dirty="0" err="1"/>
              <a:t>dictumst</a:t>
            </a:r>
            <a:r>
              <a:rPr lang="en-US" sz="3000" dirty="0"/>
              <a:t>. </a:t>
            </a:r>
            <a:r>
              <a:rPr lang="en-US" sz="3000" dirty="0" err="1"/>
              <a:t>Nulla</a:t>
            </a:r>
            <a:r>
              <a:rPr lang="en-US" sz="3000" dirty="0"/>
              <a:t> </a:t>
            </a:r>
            <a:r>
              <a:rPr lang="en-US" sz="3000" dirty="0" err="1"/>
              <a:t>eu</a:t>
            </a:r>
            <a:r>
              <a:rPr lang="en-US" sz="3000" dirty="0"/>
              <a:t> mi id </a:t>
            </a:r>
            <a:r>
              <a:rPr lang="en-US" sz="3000" dirty="0" err="1"/>
              <a:t>odio</a:t>
            </a:r>
            <a:r>
              <a:rPr lang="en-US" sz="3000" dirty="0"/>
              <a:t> </a:t>
            </a:r>
            <a:r>
              <a:rPr lang="en-US" sz="3000" dirty="0" err="1"/>
              <a:t>placerat</a:t>
            </a:r>
            <a:r>
              <a:rPr lang="en-US" sz="3000" dirty="0"/>
              <a:t> </a:t>
            </a:r>
            <a:r>
              <a:rPr lang="en-US" sz="3000" dirty="0" err="1"/>
              <a:t>finibus</a:t>
            </a:r>
            <a:r>
              <a:rPr lang="en-US" sz="3000" dirty="0"/>
              <a:t> </a:t>
            </a:r>
            <a:r>
              <a:rPr lang="en-US" sz="3000" dirty="0" err="1"/>
              <a:t>ut</a:t>
            </a:r>
            <a:r>
              <a:rPr lang="en-US" sz="3000" dirty="0"/>
              <a:t> sit </a:t>
            </a:r>
            <a:r>
              <a:rPr lang="en-US" sz="3000" dirty="0" err="1"/>
              <a:t>amet</a:t>
            </a:r>
            <a:r>
              <a:rPr lang="en-US" sz="3000" dirty="0"/>
              <a:t> diam.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err="1"/>
              <a:t>Nulla</a:t>
            </a:r>
            <a:r>
              <a:rPr lang="en-US" sz="3000" dirty="0"/>
              <a:t> vitae </a:t>
            </a:r>
            <a:r>
              <a:rPr lang="en-US" sz="3000" dirty="0" err="1"/>
              <a:t>nibh</a:t>
            </a:r>
            <a:r>
              <a:rPr lang="en-US" sz="3000" dirty="0"/>
              <a:t> </a:t>
            </a:r>
            <a:r>
              <a:rPr lang="en-US" sz="3000" dirty="0" err="1"/>
              <a:t>nibh</a:t>
            </a:r>
            <a:r>
              <a:rPr lang="en-US" sz="3000" dirty="0"/>
              <a:t>. </a:t>
            </a:r>
            <a:r>
              <a:rPr lang="en-US" sz="3000" dirty="0" err="1"/>
              <a:t>Nunc</a:t>
            </a:r>
            <a:r>
              <a:rPr lang="en-US" sz="3000" dirty="0"/>
              <a:t> </a:t>
            </a:r>
            <a:r>
              <a:rPr lang="en-US" sz="3000" dirty="0" err="1"/>
              <a:t>tristique</a:t>
            </a:r>
            <a:r>
              <a:rPr lang="en-US" sz="3000" dirty="0"/>
              <a:t> </a:t>
            </a:r>
            <a:r>
              <a:rPr lang="en-US" sz="3000" dirty="0" err="1"/>
              <a:t>lorem</a:t>
            </a:r>
            <a:r>
              <a:rPr lang="en-US" sz="3000" dirty="0"/>
              <a:t> id </a:t>
            </a:r>
            <a:r>
              <a:rPr lang="en-US" sz="3000" dirty="0" err="1"/>
              <a:t>nunc</a:t>
            </a:r>
            <a:r>
              <a:rPr lang="en-US" sz="3000" dirty="0"/>
              <a:t> </a:t>
            </a:r>
            <a:r>
              <a:rPr lang="en-US" sz="3000" dirty="0" err="1"/>
              <a:t>suscipit</a:t>
            </a:r>
            <a:r>
              <a:rPr lang="en-US" sz="3000" dirty="0"/>
              <a:t> </a:t>
            </a:r>
            <a:r>
              <a:rPr lang="en-US" sz="3000" dirty="0" err="1"/>
              <a:t>rutrum</a:t>
            </a:r>
            <a:r>
              <a:rPr lang="en-US" sz="3000" dirty="0"/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712524" y="6744787"/>
            <a:ext cx="15958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Findings / Results / Outcomes / Observations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754987" y="15111945"/>
            <a:ext cx="1159338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13294B"/>
                </a:solidFill>
              </a:rPr>
              <a:t>Section title</a:t>
            </a:r>
          </a:p>
          <a:p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r>
              <a:rPr lang="en-US" sz="3000" dirty="0"/>
              <a:t>. </a:t>
            </a:r>
            <a:r>
              <a:rPr lang="en-US" sz="3000" dirty="0" err="1"/>
              <a:t>Morbi</a:t>
            </a:r>
            <a:r>
              <a:rPr lang="en-US" sz="3000" dirty="0"/>
              <a:t>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varius</a:t>
            </a:r>
            <a:r>
              <a:rPr lang="en-US" sz="3000" dirty="0"/>
              <a:t> </a:t>
            </a:r>
            <a:r>
              <a:rPr lang="en-US" sz="3000" dirty="0" err="1"/>
              <a:t>tellus</a:t>
            </a:r>
            <a:r>
              <a:rPr lang="en-US" sz="3000" dirty="0"/>
              <a:t>. </a:t>
            </a:r>
            <a:r>
              <a:rPr lang="en-US" sz="3000" dirty="0" err="1"/>
              <a:t>Fusce</a:t>
            </a:r>
            <a:r>
              <a:rPr lang="en-US" sz="3000" dirty="0"/>
              <a:t> id </a:t>
            </a:r>
            <a:r>
              <a:rPr lang="en-US" sz="3000" dirty="0" err="1"/>
              <a:t>risus</a:t>
            </a:r>
            <a:r>
              <a:rPr lang="en-US" sz="3000" dirty="0"/>
              <a:t> </a:t>
            </a:r>
            <a:r>
              <a:rPr lang="en-US" sz="3000" dirty="0" err="1"/>
              <a:t>massa</a:t>
            </a:r>
            <a:r>
              <a:rPr lang="en-US" sz="3000" dirty="0"/>
              <a:t>. </a:t>
            </a:r>
            <a:r>
              <a:rPr lang="en-US" sz="3000" dirty="0" err="1"/>
              <a:t>Proin</a:t>
            </a:r>
            <a:r>
              <a:rPr lang="en-US" sz="3000" dirty="0"/>
              <a:t> tempus at </a:t>
            </a:r>
            <a:r>
              <a:rPr lang="en-US" sz="3000" dirty="0" err="1"/>
              <a:t>elit</a:t>
            </a:r>
            <a:r>
              <a:rPr lang="en-US" sz="3000" dirty="0"/>
              <a:t> id </a:t>
            </a:r>
            <a:r>
              <a:rPr lang="en-US" sz="3000" dirty="0" err="1"/>
              <a:t>porta</a:t>
            </a:r>
            <a:r>
              <a:rPr lang="en-US" sz="3000" dirty="0"/>
              <a:t>. </a:t>
            </a: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r>
              <a:rPr lang="en-US" sz="3000" dirty="0"/>
              <a:t>. </a:t>
            </a:r>
            <a:r>
              <a:rPr lang="en-US" sz="3000" dirty="0" err="1"/>
              <a:t>Morbi</a:t>
            </a:r>
            <a:r>
              <a:rPr lang="en-US" sz="3000" dirty="0"/>
              <a:t>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varius</a:t>
            </a:r>
            <a:r>
              <a:rPr lang="en-US" sz="3000" dirty="0"/>
              <a:t> </a:t>
            </a:r>
            <a:r>
              <a:rPr lang="en-US" sz="3000" dirty="0" err="1"/>
              <a:t>tellus</a:t>
            </a:r>
            <a:r>
              <a:rPr lang="en-US" sz="3000" dirty="0"/>
              <a:t>. </a:t>
            </a:r>
            <a:r>
              <a:rPr lang="en-US" sz="3000" dirty="0" err="1"/>
              <a:t>Fusce</a:t>
            </a:r>
            <a:r>
              <a:rPr lang="en-US" sz="3000" dirty="0"/>
              <a:t> id </a:t>
            </a:r>
            <a:r>
              <a:rPr lang="en-US" sz="3000" dirty="0" err="1"/>
              <a:t>risus</a:t>
            </a:r>
            <a:r>
              <a:rPr lang="en-US" sz="3000" dirty="0"/>
              <a:t> </a:t>
            </a:r>
            <a:r>
              <a:rPr lang="en-US" sz="3000" dirty="0" err="1"/>
              <a:t>massa</a:t>
            </a:r>
            <a:r>
              <a:rPr lang="en-US" sz="3000" dirty="0"/>
              <a:t>. </a:t>
            </a:r>
            <a:r>
              <a:rPr lang="en-US" sz="3000" dirty="0" err="1"/>
              <a:t>Proin</a:t>
            </a:r>
            <a:r>
              <a:rPr lang="en-US" sz="3000" dirty="0"/>
              <a:t> tempus at </a:t>
            </a:r>
            <a:r>
              <a:rPr lang="en-US" sz="3000" dirty="0" err="1"/>
              <a:t>elit</a:t>
            </a:r>
            <a:r>
              <a:rPr lang="en-US" sz="3000" dirty="0"/>
              <a:t> id </a:t>
            </a:r>
            <a:r>
              <a:rPr lang="en-US" sz="3000" dirty="0" err="1"/>
              <a:t>porta</a:t>
            </a:r>
            <a:r>
              <a:rPr lang="en-US" sz="3000" dirty="0"/>
              <a:t>. </a:t>
            </a:r>
          </a:p>
          <a:p>
            <a:endParaRPr lang="en-US" sz="3000" dirty="0"/>
          </a:p>
        </p:txBody>
      </p:sp>
      <p:graphicFrame>
        <p:nvGraphicFramePr>
          <p:cNvPr id="42" name="Chart 4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8423205"/>
              </p:ext>
            </p:extLst>
          </p:nvPr>
        </p:nvGraphicFramePr>
        <p:xfrm>
          <a:off x="34715822" y="14760842"/>
          <a:ext cx="7731537" cy="2618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3" name="Chart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1429768"/>
              </p:ext>
            </p:extLst>
          </p:nvPr>
        </p:nvGraphicFramePr>
        <p:xfrm>
          <a:off x="34715822" y="17804261"/>
          <a:ext cx="7731535" cy="3052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5" name="Rectangle 44"/>
          <p:cNvSpPr/>
          <p:nvPr/>
        </p:nvSpPr>
        <p:spPr>
          <a:xfrm>
            <a:off x="21659805" y="18218353"/>
            <a:ext cx="11365308" cy="2697480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sz="3000" b="1" dirty="0"/>
              <a:t>callout title</a:t>
            </a:r>
          </a:p>
          <a:p>
            <a:pPr algn="ctr"/>
            <a:endParaRPr lang="en-US" sz="1000" b="1" u="sng" dirty="0"/>
          </a:p>
          <a:p>
            <a:pPr algn="ctr"/>
            <a:r>
              <a:rPr lang="en-US" sz="2800" i="1" dirty="0"/>
              <a:t>“dolor sit </a:t>
            </a:r>
            <a:r>
              <a:rPr lang="en-US" sz="2800" i="1" dirty="0" err="1"/>
              <a:t>amet</a:t>
            </a:r>
            <a:r>
              <a:rPr lang="en-US" sz="2800" i="1" dirty="0"/>
              <a:t>, </a:t>
            </a:r>
            <a:r>
              <a:rPr lang="en-US" sz="2800" i="1" dirty="0" err="1"/>
              <a:t>consectetur</a:t>
            </a:r>
            <a:r>
              <a:rPr lang="en-US" sz="2800" i="1" dirty="0"/>
              <a:t> </a:t>
            </a:r>
            <a:r>
              <a:rPr lang="en-US" sz="2800" i="1" dirty="0" err="1"/>
              <a:t>adipiscing</a:t>
            </a:r>
            <a:r>
              <a:rPr lang="en-US" sz="2800" i="1" dirty="0"/>
              <a:t> </a:t>
            </a:r>
            <a:r>
              <a:rPr lang="en-US" sz="2800" i="1" dirty="0" err="1"/>
              <a:t>elit</a:t>
            </a:r>
            <a:r>
              <a:rPr lang="en-US" sz="2800" i="1" dirty="0"/>
              <a:t>. </a:t>
            </a:r>
            <a:r>
              <a:rPr lang="en-US" sz="2800" i="1" dirty="0" err="1"/>
              <a:t>Morbi</a:t>
            </a:r>
            <a:r>
              <a:rPr lang="en-US" sz="2800" i="1" dirty="0"/>
              <a:t> </a:t>
            </a:r>
            <a:r>
              <a:rPr lang="en-US" sz="2800" i="1" dirty="0" err="1"/>
              <a:t>sed</a:t>
            </a:r>
            <a:r>
              <a:rPr lang="en-US" sz="2800" i="1" dirty="0"/>
              <a:t> </a:t>
            </a:r>
            <a:r>
              <a:rPr lang="en-US" sz="2800" i="1" dirty="0" err="1"/>
              <a:t>varius</a:t>
            </a:r>
            <a:r>
              <a:rPr lang="en-US" sz="2800" i="1" dirty="0"/>
              <a:t> </a:t>
            </a:r>
            <a:r>
              <a:rPr lang="en-US" sz="2800" i="1" dirty="0" err="1"/>
              <a:t>tellus</a:t>
            </a:r>
            <a:r>
              <a:rPr lang="en-US" sz="2800" i="1" dirty="0"/>
              <a:t>. </a:t>
            </a:r>
            <a:r>
              <a:rPr lang="en-US" sz="2800" i="1" dirty="0" err="1"/>
              <a:t>Fusce</a:t>
            </a:r>
            <a:r>
              <a:rPr lang="en-US" sz="2800" i="1" dirty="0"/>
              <a:t> id </a:t>
            </a:r>
            <a:r>
              <a:rPr lang="en-US" sz="2800" i="1" dirty="0" err="1"/>
              <a:t>risus</a:t>
            </a:r>
            <a:r>
              <a:rPr lang="en-US" sz="2800" i="1" dirty="0"/>
              <a:t> </a:t>
            </a:r>
            <a:r>
              <a:rPr lang="en-US" sz="2800" i="1" dirty="0" err="1"/>
              <a:t>massa</a:t>
            </a:r>
            <a:r>
              <a:rPr lang="en-US" sz="2800" i="1" dirty="0"/>
              <a:t>. </a:t>
            </a:r>
            <a:r>
              <a:rPr lang="en-US" sz="2800" i="1" dirty="0" err="1"/>
              <a:t>Proin</a:t>
            </a:r>
            <a:r>
              <a:rPr lang="en-US" sz="2800" i="1" dirty="0"/>
              <a:t> tempus at </a:t>
            </a:r>
            <a:r>
              <a:rPr lang="en-US" sz="2800" i="1" dirty="0" err="1"/>
              <a:t>elit</a:t>
            </a:r>
            <a:r>
              <a:rPr lang="en-US" sz="2800" i="1" dirty="0"/>
              <a:t> id </a:t>
            </a:r>
            <a:r>
              <a:rPr lang="en-US" sz="2800" i="1" dirty="0" err="1"/>
              <a:t>porta</a:t>
            </a:r>
            <a:r>
              <a:rPr lang="en-US" sz="2800" i="1" dirty="0"/>
              <a:t>. In </a:t>
            </a:r>
            <a:r>
              <a:rPr lang="en-US" sz="2800" i="1" dirty="0" err="1"/>
              <a:t>hac</a:t>
            </a:r>
            <a:r>
              <a:rPr lang="en-US" sz="2800" i="1" dirty="0"/>
              <a:t> </a:t>
            </a:r>
            <a:r>
              <a:rPr lang="en-US" sz="2800" i="1" dirty="0" err="1"/>
              <a:t>habitasse</a:t>
            </a:r>
            <a:r>
              <a:rPr lang="en-US" sz="2800" i="1" dirty="0"/>
              <a:t> </a:t>
            </a:r>
            <a:r>
              <a:rPr lang="en-US" sz="2800" i="1" dirty="0" err="1"/>
              <a:t>platea</a:t>
            </a:r>
            <a:r>
              <a:rPr lang="en-US" sz="2800" i="1" dirty="0"/>
              <a:t> ”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058369" y="26922096"/>
            <a:ext cx="489215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>
                <a:solidFill>
                  <a:srgbClr val="13294B"/>
                </a:solidFill>
              </a:rPr>
              <a:t>image caption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15002" y="27341432"/>
            <a:ext cx="6908543" cy="240065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3000" b="1" dirty="0">
                <a:solidFill>
                  <a:srgbClr val="13294B"/>
                </a:solidFill>
              </a:rPr>
              <a:t>Section Title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endParaRPr lang="en-US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tempus at </a:t>
            </a:r>
            <a:r>
              <a:rPr lang="en-US" sz="3000" dirty="0" err="1"/>
              <a:t>elit</a:t>
            </a:r>
            <a:r>
              <a:rPr lang="en-US" sz="3000" dirty="0"/>
              <a:t> id </a:t>
            </a:r>
            <a:r>
              <a:rPr lang="en-US" sz="3000" dirty="0" err="1"/>
              <a:t>porta</a:t>
            </a:r>
            <a:r>
              <a:rPr lang="en-US" sz="3000" dirty="0"/>
              <a:t>. In </a:t>
            </a:r>
            <a:r>
              <a:rPr lang="en-US" sz="3000" dirty="0" err="1"/>
              <a:t>hac</a:t>
            </a:r>
            <a:r>
              <a:rPr lang="en-US" sz="3000" dirty="0"/>
              <a:t> </a:t>
            </a:r>
            <a:r>
              <a:rPr lang="en-US" sz="3000" dirty="0" err="1"/>
              <a:t>habitasse</a:t>
            </a:r>
            <a:r>
              <a:rPr lang="en-US" sz="30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vitae </a:t>
            </a:r>
            <a:r>
              <a:rPr lang="en-US" sz="3000" dirty="0" err="1"/>
              <a:t>nibh</a:t>
            </a:r>
            <a:r>
              <a:rPr lang="en-US" sz="3000" dirty="0"/>
              <a:t> </a:t>
            </a:r>
            <a:r>
              <a:rPr lang="en-US" sz="3000" dirty="0" err="1"/>
              <a:t>nibh</a:t>
            </a:r>
            <a:r>
              <a:rPr lang="en-US" sz="3000" dirty="0"/>
              <a:t>. </a:t>
            </a:r>
            <a:r>
              <a:rPr lang="en-US" sz="3000" dirty="0" err="1"/>
              <a:t>Nunc</a:t>
            </a:r>
            <a:r>
              <a:rPr lang="en-US" sz="3000" dirty="0"/>
              <a:t> </a:t>
            </a:r>
            <a:r>
              <a:rPr lang="en-US" sz="3000" dirty="0" err="1"/>
              <a:t>tristique</a:t>
            </a:r>
            <a:r>
              <a:rPr lang="en-US" sz="3000" dirty="0"/>
              <a:t> </a:t>
            </a:r>
            <a:r>
              <a:rPr lang="en-US" sz="3000" dirty="0" err="1"/>
              <a:t>lorem</a:t>
            </a:r>
            <a:r>
              <a:rPr lang="en-US" sz="3000" dirty="0"/>
              <a:t> id </a:t>
            </a:r>
            <a:r>
              <a:rPr lang="en-US" sz="3000" dirty="0" err="1"/>
              <a:t>nunc</a:t>
            </a:r>
            <a:r>
              <a:rPr lang="en-US" sz="3000" dirty="0"/>
              <a:t> </a:t>
            </a:r>
            <a:r>
              <a:rPr lang="en-US" sz="3000" dirty="0" err="1"/>
              <a:t>suscipit</a:t>
            </a:r>
            <a:r>
              <a:rPr lang="en-US" sz="3000" dirty="0"/>
              <a:t> </a:t>
            </a:r>
            <a:r>
              <a:rPr lang="en-US" sz="3000" dirty="0" err="1"/>
              <a:t>rutrum</a:t>
            </a:r>
            <a:r>
              <a:rPr lang="en-US" sz="3000" dirty="0"/>
              <a:t>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887146" y="27341432"/>
            <a:ext cx="9707150" cy="193899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3000" b="1" dirty="0">
                <a:solidFill>
                  <a:srgbClr val="13294B"/>
                </a:solidFill>
              </a:rPr>
              <a:t>Section Title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endParaRPr lang="en-US" sz="3000" dirty="0"/>
          </a:p>
        </p:txBody>
      </p:sp>
      <p:sp>
        <p:nvSpPr>
          <p:cNvPr id="47" name="TextBox 46"/>
          <p:cNvSpPr txBox="1"/>
          <p:nvPr/>
        </p:nvSpPr>
        <p:spPr>
          <a:xfrm>
            <a:off x="21754987" y="8093335"/>
            <a:ext cx="1569318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13294B"/>
                </a:solidFill>
              </a:rPr>
              <a:t>Section title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800" b="1" dirty="0">
                <a:solidFill>
                  <a:schemeClr val="accent6">
                    <a:lumMod val="75000"/>
                  </a:schemeClr>
                </a:solidFill>
              </a:rPr>
              <a:t>90</a:t>
            </a:r>
            <a:r>
              <a:rPr lang="en-US" sz="3200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</a:t>
            </a:r>
            <a:r>
              <a:rPr lang="en-US" sz="3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000" dirty="0"/>
              <a:t>statistics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800" b="1" dirty="0">
                <a:solidFill>
                  <a:schemeClr val="accent6">
                    <a:lumMod val="75000"/>
                  </a:schemeClr>
                </a:solidFill>
              </a:rPr>
              <a:t>99% </a:t>
            </a:r>
            <a:r>
              <a:rPr lang="en-US" sz="3000" dirty="0"/>
              <a:t>statistics</a:t>
            </a:r>
          </a:p>
          <a:p>
            <a:endParaRPr lang="en-US" sz="3000" dirty="0"/>
          </a:p>
          <a:p>
            <a:r>
              <a:rPr lang="en-US" sz="3000" dirty="0"/>
              <a:t>In </a:t>
            </a:r>
            <a:r>
              <a:rPr lang="en-US" sz="3000" dirty="0" err="1"/>
              <a:t>hac</a:t>
            </a:r>
            <a:r>
              <a:rPr lang="en-US" sz="3000" dirty="0"/>
              <a:t> </a:t>
            </a:r>
            <a:r>
              <a:rPr lang="en-US" sz="3000" dirty="0" err="1"/>
              <a:t>habitasse</a:t>
            </a:r>
            <a:r>
              <a:rPr lang="en-US" sz="3000" dirty="0"/>
              <a:t> </a:t>
            </a:r>
            <a:r>
              <a:rPr lang="en-US" sz="3000" dirty="0" err="1"/>
              <a:t>platea</a:t>
            </a:r>
            <a:r>
              <a:rPr lang="en-US" sz="3000" dirty="0"/>
              <a:t> </a:t>
            </a:r>
            <a:r>
              <a:rPr lang="en-US" sz="3000" dirty="0" err="1"/>
              <a:t>dictumst</a:t>
            </a:r>
            <a:r>
              <a:rPr lang="en-US" sz="3000" dirty="0"/>
              <a:t>. </a:t>
            </a:r>
            <a:r>
              <a:rPr lang="en-US" sz="3000" dirty="0" err="1"/>
              <a:t>Nulla</a:t>
            </a:r>
            <a:r>
              <a:rPr lang="en-US" sz="3000" dirty="0"/>
              <a:t> </a:t>
            </a:r>
            <a:r>
              <a:rPr lang="en-US" sz="3000" dirty="0" err="1"/>
              <a:t>eu</a:t>
            </a:r>
            <a:r>
              <a:rPr lang="en-US" sz="3000" dirty="0"/>
              <a:t> mi id </a:t>
            </a:r>
            <a:r>
              <a:rPr lang="en-US" sz="3000" dirty="0" err="1"/>
              <a:t>odio</a:t>
            </a:r>
            <a:r>
              <a:rPr lang="en-US" sz="3000" dirty="0"/>
              <a:t> </a:t>
            </a:r>
            <a:r>
              <a:rPr lang="en-US" sz="3000" dirty="0" err="1"/>
              <a:t>placerat</a:t>
            </a:r>
            <a:r>
              <a:rPr lang="en-US" sz="3000" dirty="0"/>
              <a:t> </a:t>
            </a:r>
            <a:r>
              <a:rPr lang="en-US" sz="3000" dirty="0" err="1"/>
              <a:t>finibus</a:t>
            </a:r>
            <a:r>
              <a:rPr lang="en-US" sz="3000" dirty="0"/>
              <a:t> </a:t>
            </a:r>
            <a:r>
              <a:rPr lang="en-US" sz="3000" dirty="0" err="1"/>
              <a:t>ut</a:t>
            </a:r>
            <a:r>
              <a:rPr lang="en-US" sz="3000" dirty="0"/>
              <a:t> sit </a:t>
            </a:r>
            <a:r>
              <a:rPr lang="en-US" sz="3000" dirty="0" err="1"/>
              <a:t>amet</a:t>
            </a:r>
            <a:r>
              <a:rPr lang="en-US" sz="3000" dirty="0"/>
              <a:t>.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1754987" y="12726936"/>
            <a:ext cx="156931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13294B"/>
                </a:solidFill>
              </a:rPr>
              <a:t>Section title</a:t>
            </a:r>
          </a:p>
          <a:p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r>
              <a:rPr lang="en-US" sz="3000" dirty="0"/>
              <a:t>. </a:t>
            </a:r>
            <a:r>
              <a:rPr lang="en-US" sz="3000" dirty="0" err="1"/>
              <a:t>Morbi</a:t>
            </a:r>
            <a:r>
              <a:rPr lang="en-US" sz="3000" dirty="0"/>
              <a:t>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varius</a:t>
            </a:r>
            <a:r>
              <a:rPr lang="en-US" sz="3000" dirty="0"/>
              <a:t> </a:t>
            </a:r>
            <a:r>
              <a:rPr lang="en-US" sz="3000" dirty="0" err="1"/>
              <a:t>tellus</a:t>
            </a:r>
            <a:r>
              <a:rPr lang="en-US" sz="3000" dirty="0"/>
              <a:t>. </a:t>
            </a:r>
            <a:r>
              <a:rPr lang="en-US" sz="3000" dirty="0" err="1"/>
              <a:t>Fusce</a:t>
            </a:r>
            <a:r>
              <a:rPr lang="en-US" sz="3000" dirty="0"/>
              <a:t> id </a:t>
            </a:r>
            <a:r>
              <a:rPr lang="en-US" sz="3000" dirty="0" err="1"/>
              <a:t>risus</a:t>
            </a:r>
            <a:r>
              <a:rPr lang="en-US" sz="3000" dirty="0"/>
              <a:t> </a:t>
            </a:r>
            <a:r>
              <a:rPr lang="en-US" sz="3000" dirty="0" err="1"/>
              <a:t>massa</a:t>
            </a:r>
            <a:r>
              <a:rPr lang="en-US" sz="3000" dirty="0"/>
              <a:t>. </a:t>
            </a:r>
            <a:r>
              <a:rPr lang="en-US" sz="3000" dirty="0" err="1"/>
              <a:t>Proin</a:t>
            </a:r>
            <a:r>
              <a:rPr lang="en-US" sz="3000" dirty="0"/>
              <a:t> tempus at </a:t>
            </a:r>
            <a:r>
              <a:rPr lang="en-US" sz="3000" dirty="0" err="1"/>
              <a:t>elit</a:t>
            </a:r>
            <a:r>
              <a:rPr lang="en-US" sz="3000" dirty="0"/>
              <a:t> id </a:t>
            </a:r>
            <a:r>
              <a:rPr lang="en-US" sz="3000" dirty="0" err="1"/>
              <a:t>porta</a:t>
            </a:r>
            <a:r>
              <a:rPr lang="en-US" sz="3000" dirty="0"/>
              <a:t>.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8708589" y="13326397"/>
            <a:ext cx="374020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>
                <a:solidFill>
                  <a:srgbClr val="13294B"/>
                </a:solidFill>
              </a:rPr>
              <a:t>image caption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6695542" y="14831388"/>
            <a:ext cx="337840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>
                <a:solidFill>
                  <a:srgbClr val="13294B"/>
                </a:solidFill>
              </a:rPr>
              <a:t>image caption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754987" y="21064553"/>
            <a:ext cx="109308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* starred text here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66763" y="15874929"/>
            <a:ext cx="20120843" cy="91637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834463" y="15933201"/>
            <a:ext cx="95949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Purpose / Objectives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1684989" y="22218828"/>
            <a:ext cx="12642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Findings / Results / Outcomes / Observations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84989" y="25474025"/>
            <a:ext cx="1954044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000" b="1" dirty="0">
                <a:solidFill>
                  <a:srgbClr val="13294B"/>
                </a:solidFill>
              </a:rPr>
              <a:t>Lessons Learned </a:t>
            </a:r>
          </a:p>
          <a:p>
            <a:pPr lvl="0"/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r>
              <a:rPr lang="en-US" sz="3000" dirty="0"/>
              <a:t>. </a:t>
            </a:r>
            <a:r>
              <a:rPr lang="en-US" sz="3000" dirty="0" err="1"/>
              <a:t>Morbi</a:t>
            </a:r>
            <a:r>
              <a:rPr lang="en-US" sz="3000" dirty="0"/>
              <a:t>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varius</a:t>
            </a:r>
            <a:r>
              <a:rPr lang="en-US" sz="3000" dirty="0"/>
              <a:t> </a:t>
            </a:r>
            <a:r>
              <a:rPr lang="en-US" sz="3000" dirty="0" err="1"/>
              <a:t>tellus</a:t>
            </a:r>
            <a:r>
              <a:rPr lang="en-US" sz="3000" dirty="0"/>
              <a:t>. </a:t>
            </a:r>
            <a:r>
              <a:rPr lang="en-US" sz="3000" dirty="0" err="1"/>
              <a:t>Fusce</a:t>
            </a:r>
            <a:r>
              <a:rPr lang="en-US" sz="3000" dirty="0"/>
              <a:t> id </a:t>
            </a:r>
            <a:r>
              <a:rPr lang="en-US" sz="3000" dirty="0" err="1"/>
              <a:t>risus</a:t>
            </a:r>
            <a:r>
              <a:rPr lang="en-US" sz="3000" dirty="0"/>
              <a:t> </a:t>
            </a:r>
            <a:r>
              <a:rPr lang="en-US" sz="3000" dirty="0" err="1"/>
              <a:t>massa</a:t>
            </a:r>
            <a:r>
              <a:rPr lang="en-US" sz="3000" dirty="0"/>
              <a:t>. </a:t>
            </a:r>
            <a:r>
              <a:rPr lang="en-US" sz="3000" dirty="0" err="1"/>
              <a:t>Proin</a:t>
            </a:r>
            <a:r>
              <a:rPr lang="en-US" sz="3000" dirty="0"/>
              <a:t> tempus at </a:t>
            </a:r>
          </a:p>
          <a:p>
            <a:pPr marL="457200" lvl="0" indent="-457200">
              <a:buFont typeface="Arial"/>
              <a:buChar char="•"/>
            </a:pPr>
            <a:r>
              <a:rPr lang="en-US" sz="3000" dirty="0">
                <a:solidFill>
                  <a:prstClr val="black"/>
                </a:solidFill>
              </a:rPr>
              <a:t>dolor sit </a:t>
            </a:r>
            <a:r>
              <a:rPr lang="en-US" sz="3000" dirty="0" err="1">
                <a:solidFill>
                  <a:prstClr val="black"/>
                </a:solidFill>
              </a:rPr>
              <a:t>amet</a:t>
            </a:r>
            <a:r>
              <a:rPr lang="en-US" sz="3000" dirty="0">
                <a:solidFill>
                  <a:prstClr val="black"/>
                </a:solidFill>
              </a:rPr>
              <a:t>, </a:t>
            </a:r>
            <a:r>
              <a:rPr lang="en-US" sz="3000" dirty="0" err="1">
                <a:solidFill>
                  <a:prstClr val="black"/>
                </a:solidFill>
              </a:rPr>
              <a:t>consectetur</a:t>
            </a:r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3000" dirty="0" err="1">
                <a:solidFill>
                  <a:prstClr val="black"/>
                </a:solidFill>
              </a:rPr>
              <a:t>adipiscing</a:t>
            </a:r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3000" dirty="0" err="1">
                <a:solidFill>
                  <a:prstClr val="black"/>
                </a:solidFill>
              </a:rPr>
              <a:t>elit</a:t>
            </a:r>
            <a:endParaRPr lang="en-US" sz="3000" dirty="0">
              <a:solidFill>
                <a:prstClr val="black"/>
              </a:solidFill>
            </a:endParaRPr>
          </a:p>
          <a:p>
            <a:pPr marL="457200" lvl="0" indent="-457200">
              <a:buFont typeface="Arial"/>
              <a:buChar char="•"/>
            </a:pPr>
            <a:r>
              <a:rPr lang="en-US" sz="3000" dirty="0"/>
              <a:t>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endParaRPr lang="en-US" sz="3000" dirty="0"/>
          </a:p>
          <a:p>
            <a:pPr marL="457200" lvl="0" indent="-457200">
              <a:buFont typeface="Arial"/>
              <a:buChar char="•"/>
            </a:pPr>
            <a:r>
              <a:rPr lang="en-US" sz="3000" dirty="0"/>
              <a:t>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consectetur</a:t>
            </a:r>
            <a:r>
              <a:rPr lang="en-US" sz="3000" dirty="0"/>
              <a:t> </a:t>
            </a:r>
            <a:r>
              <a:rPr lang="en-US" sz="3000" dirty="0" err="1"/>
              <a:t>adipiscing</a:t>
            </a:r>
            <a:r>
              <a:rPr lang="en-US" sz="3000" dirty="0"/>
              <a:t> </a:t>
            </a:r>
            <a:r>
              <a:rPr lang="en-US" sz="3000" dirty="0" err="1"/>
              <a:t>elit</a:t>
            </a:r>
            <a:r>
              <a:rPr lang="en-US" sz="3000" dirty="0"/>
              <a:t> </a:t>
            </a:r>
            <a:r>
              <a:rPr lang="en-US" sz="3000" dirty="0" err="1"/>
              <a:t>consectetur</a:t>
            </a:r>
            <a:endParaRPr lang="en-US" sz="30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1780486" y="11268729"/>
            <a:ext cx="146844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000" dirty="0" err="1">
                <a:solidFill>
                  <a:prstClr val="black"/>
                </a:solidFill>
              </a:rPr>
              <a:t>Lorem</a:t>
            </a:r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3000" dirty="0" err="1">
                <a:solidFill>
                  <a:prstClr val="black"/>
                </a:solidFill>
              </a:rPr>
              <a:t>ipsum</a:t>
            </a:r>
            <a:r>
              <a:rPr lang="en-US" sz="3000" dirty="0">
                <a:solidFill>
                  <a:prstClr val="black"/>
                </a:solidFill>
              </a:rPr>
              <a:t> dolor sit </a:t>
            </a:r>
            <a:r>
              <a:rPr lang="en-US" sz="3000" dirty="0" err="1">
                <a:solidFill>
                  <a:prstClr val="black"/>
                </a:solidFill>
              </a:rPr>
              <a:t>amet</a:t>
            </a:r>
            <a:r>
              <a:rPr lang="en-US" sz="3000" dirty="0">
                <a:solidFill>
                  <a:prstClr val="black"/>
                </a:solidFill>
              </a:rPr>
              <a:t>, </a:t>
            </a:r>
            <a:r>
              <a:rPr lang="en-US" sz="3000" dirty="0" err="1">
                <a:solidFill>
                  <a:prstClr val="black"/>
                </a:solidFill>
              </a:rPr>
              <a:t>consectetur</a:t>
            </a:r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3000" dirty="0" err="1">
                <a:solidFill>
                  <a:prstClr val="black"/>
                </a:solidFill>
              </a:rPr>
              <a:t>adipiscing</a:t>
            </a:r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3000" dirty="0" err="1">
                <a:solidFill>
                  <a:prstClr val="black"/>
                </a:solidFill>
              </a:rPr>
              <a:t>elit</a:t>
            </a:r>
            <a:r>
              <a:rPr lang="en-US" sz="3000" dirty="0">
                <a:solidFill>
                  <a:prstClr val="black"/>
                </a:solidFill>
              </a:rPr>
              <a:t>. </a:t>
            </a:r>
            <a:r>
              <a:rPr lang="en-US" sz="3000" dirty="0" err="1">
                <a:solidFill>
                  <a:prstClr val="black"/>
                </a:solidFill>
              </a:rPr>
              <a:t>Morbi</a:t>
            </a:r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3000" dirty="0" err="1">
                <a:solidFill>
                  <a:prstClr val="black"/>
                </a:solidFill>
              </a:rPr>
              <a:t>sed</a:t>
            </a:r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3000" dirty="0" err="1">
                <a:solidFill>
                  <a:prstClr val="black"/>
                </a:solidFill>
              </a:rPr>
              <a:t>varius</a:t>
            </a:r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3000" dirty="0" err="1">
                <a:solidFill>
                  <a:prstClr val="black"/>
                </a:solidFill>
              </a:rPr>
              <a:t>tellus</a:t>
            </a:r>
            <a:r>
              <a:rPr lang="en-US" sz="3000" dirty="0">
                <a:solidFill>
                  <a:prstClr val="black"/>
                </a:solidFill>
              </a:rPr>
              <a:t>. </a:t>
            </a:r>
            <a:r>
              <a:rPr lang="en-US" sz="3000" dirty="0" err="1">
                <a:solidFill>
                  <a:prstClr val="black"/>
                </a:solidFill>
              </a:rPr>
              <a:t>Fusce</a:t>
            </a:r>
            <a:r>
              <a:rPr lang="en-US" sz="3000" dirty="0">
                <a:solidFill>
                  <a:prstClr val="black"/>
                </a:solidFill>
              </a:rPr>
              <a:t> id </a:t>
            </a:r>
            <a:r>
              <a:rPr lang="en-US" sz="3000" dirty="0" err="1">
                <a:solidFill>
                  <a:prstClr val="black"/>
                </a:solidFill>
              </a:rPr>
              <a:t>risus</a:t>
            </a:r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3000" dirty="0" err="1">
                <a:solidFill>
                  <a:prstClr val="black"/>
                </a:solidFill>
              </a:rPr>
              <a:t>massa</a:t>
            </a:r>
            <a:r>
              <a:rPr lang="en-US" sz="3000" dirty="0">
                <a:solidFill>
                  <a:prstClr val="black"/>
                </a:solidFill>
              </a:rPr>
              <a:t>. </a:t>
            </a:r>
            <a:r>
              <a:rPr lang="en-US" sz="3000" dirty="0" err="1">
                <a:solidFill>
                  <a:prstClr val="black"/>
                </a:solidFill>
              </a:rPr>
              <a:t>Proin</a:t>
            </a:r>
            <a:r>
              <a:rPr lang="en-US" sz="3000" dirty="0">
                <a:solidFill>
                  <a:prstClr val="black"/>
                </a:solidFill>
              </a:rPr>
              <a:t> tempus at </a:t>
            </a:r>
            <a:r>
              <a:rPr lang="en-US" sz="3000" dirty="0" err="1">
                <a:solidFill>
                  <a:prstClr val="black"/>
                </a:solidFill>
              </a:rPr>
              <a:t>elit</a:t>
            </a:r>
            <a:r>
              <a:rPr lang="en-US" sz="3000" dirty="0">
                <a:solidFill>
                  <a:prstClr val="black"/>
                </a:solidFill>
              </a:rPr>
              <a:t> id </a:t>
            </a:r>
            <a:r>
              <a:rPr lang="en-US" sz="3000" dirty="0" err="1">
                <a:solidFill>
                  <a:prstClr val="black"/>
                </a:solidFill>
              </a:rPr>
              <a:t>porta</a:t>
            </a:r>
            <a:r>
              <a:rPr lang="en-US" sz="3000" dirty="0">
                <a:solidFill>
                  <a:prstClr val="black"/>
                </a:solidFill>
              </a:rPr>
              <a:t>. </a:t>
            </a:r>
            <a:endParaRPr lang="en-US" sz="3000" b="1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201400" y="10744200"/>
            <a:ext cx="8864600" cy="3911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8DC49EA-3F09-8745-A9E2-1043AA1F05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27192" y="999241"/>
            <a:ext cx="9058839" cy="22153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83ADABD-3D62-AB5F-6C4C-79119C87F48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0931" y="31138409"/>
            <a:ext cx="4148247" cy="1062356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F0543F79-52D1-0F3F-A9C1-78FB2B095CD5}"/>
              </a:ext>
            </a:extLst>
          </p:cNvPr>
          <p:cNvGrpSpPr/>
          <p:nvPr/>
        </p:nvGrpSpPr>
        <p:grpSpPr>
          <a:xfrm>
            <a:off x="21439496" y="28557601"/>
            <a:ext cx="21925362" cy="3164736"/>
            <a:chOff x="22514513" y="23351702"/>
            <a:chExt cx="20578344" cy="476509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7A15788-63EA-FB0F-56D5-16A056A9B95C}"/>
                </a:ext>
              </a:extLst>
            </p:cNvPr>
            <p:cNvSpPr/>
            <p:nvPr/>
          </p:nvSpPr>
          <p:spPr>
            <a:xfrm>
              <a:off x="22514513" y="23351702"/>
              <a:ext cx="20578344" cy="4765097"/>
            </a:xfrm>
            <a:prstGeom prst="rect">
              <a:avLst/>
            </a:prstGeom>
            <a:solidFill>
              <a:srgbClr val="F0F0F0"/>
            </a:solidFill>
            <a:ln>
              <a:solidFill>
                <a:srgbClr val="F0F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5C895CA-6275-4DC9-DA75-165BB89189DC}"/>
                </a:ext>
              </a:extLst>
            </p:cNvPr>
            <p:cNvSpPr txBox="1"/>
            <p:nvPr/>
          </p:nvSpPr>
          <p:spPr>
            <a:xfrm>
              <a:off x="22807831" y="24507752"/>
              <a:ext cx="20125048" cy="18423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3000" dirty="0"/>
                <a:t>Lorem ipsum dolor sit </a:t>
              </a:r>
              <a:r>
                <a:rPr lang="en-US" sz="3000" dirty="0" err="1"/>
                <a:t>amet</a:t>
              </a:r>
              <a:r>
                <a:rPr lang="en-US" sz="3000" dirty="0"/>
                <a:t>, </a:t>
              </a:r>
              <a:r>
                <a:rPr lang="en-US" sz="3000" dirty="0" err="1"/>
                <a:t>consectetur</a:t>
              </a:r>
              <a:r>
                <a:rPr lang="en-US" sz="3000" dirty="0"/>
                <a:t> </a:t>
              </a:r>
              <a:r>
                <a:rPr lang="en-US" sz="3000" dirty="0" err="1"/>
                <a:t>adipiscing</a:t>
              </a:r>
              <a:r>
                <a:rPr lang="en-US" sz="3000" dirty="0"/>
                <a:t> </a:t>
              </a:r>
              <a:r>
                <a:rPr lang="en-US" sz="3000" dirty="0" err="1"/>
                <a:t>elit</a:t>
              </a:r>
              <a:r>
                <a:rPr lang="en-US" sz="3000" dirty="0"/>
                <a:t>. </a:t>
              </a:r>
              <a:r>
                <a:rPr lang="en-US" sz="3000" dirty="0" err="1"/>
                <a:t>Morbi</a:t>
              </a:r>
              <a:r>
                <a:rPr lang="en-US" sz="3000" dirty="0"/>
                <a:t> </a:t>
              </a:r>
              <a:r>
                <a:rPr lang="en-US" sz="3000" dirty="0" err="1"/>
                <a:t>sed</a:t>
              </a:r>
              <a:r>
                <a:rPr lang="en-US" sz="3000" dirty="0"/>
                <a:t> </a:t>
              </a:r>
              <a:r>
                <a:rPr lang="en-US" sz="3000" dirty="0" err="1"/>
                <a:t>varius</a:t>
              </a:r>
              <a:r>
                <a:rPr lang="en-US" sz="3000" dirty="0"/>
                <a:t> </a:t>
              </a:r>
              <a:r>
                <a:rPr lang="en-US" sz="3000" dirty="0" err="1"/>
                <a:t>tellus</a:t>
              </a:r>
              <a:r>
                <a:rPr lang="en-US" sz="3000" dirty="0"/>
                <a:t>. </a:t>
              </a:r>
              <a:r>
                <a:rPr lang="en-US" sz="3000" dirty="0" err="1"/>
                <a:t>Fusce</a:t>
              </a:r>
              <a:r>
                <a:rPr lang="en-US" sz="3000" dirty="0"/>
                <a:t> id </a:t>
              </a:r>
              <a:r>
                <a:rPr lang="en-US" sz="3000" dirty="0" err="1"/>
                <a:t>risus</a:t>
              </a:r>
              <a:r>
                <a:rPr lang="en-US" sz="3000" dirty="0"/>
                <a:t> </a:t>
              </a:r>
              <a:r>
                <a:rPr lang="en-US" sz="3000" dirty="0" err="1"/>
                <a:t>massa</a:t>
              </a:r>
              <a:r>
                <a:rPr lang="en-US" sz="3000" dirty="0"/>
                <a:t>. </a:t>
              </a:r>
              <a:r>
                <a:rPr lang="en-US" sz="3000" dirty="0" err="1"/>
                <a:t>Proin</a:t>
              </a:r>
              <a:r>
                <a:rPr lang="en-US" sz="3000" dirty="0"/>
                <a:t> tempus at </a:t>
              </a:r>
              <a:r>
                <a:rPr lang="en-US" sz="3000" dirty="0" err="1"/>
                <a:t>elit</a:t>
              </a:r>
              <a:r>
                <a:rPr lang="en-US" sz="3000" dirty="0"/>
                <a:t> id </a:t>
              </a:r>
              <a:r>
                <a:rPr lang="en-US" sz="3000" dirty="0" err="1"/>
                <a:t>porta</a:t>
              </a:r>
              <a:r>
                <a:rPr lang="en-US" sz="3000" dirty="0"/>
                <a:t>. 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3000" dirty="0" err="1"/>
                <a:t>Lorem</a:t>
              </a:r>
              <a:r>
                <a:rPr lang="en-US" sz="3000" dirty="0"/>
                <a:t> </a:t>
              </a:r>
              <a:r>
                <a:rPr lang="en-US" sz="3000" dirty="0" err="1"/>
                <a:t>ipsum</a:t>
              </a:r>
              <a:r>
                <a:rPr lang="en-US" sz="3000" dirty="0"/>
                <a:t> dolor sit </a:t>
              </a:r>
              <a:r>
                <a:rPr lang="en-US" sz="3000" dirty="0" err="1"/>
                <a:t>amet</a:t>
              </a:r>
              <a:r>
                <a:rPr lang="en-US" sz="3000" dirty="0"/>
                <a:t>, </a:t>
              </a:r>
              <a:r>
                <a:rPr lang="en-US" sz="3000" dirty="0" err="1"/>
                <a:t>consectetur</a:t>
              </a:r>
              <a:r>
                <a:rPr lang="en-US" sz="3000" dirty="0"/>
                <a:t> </a:t>
              </a:r>
              <a:r>
                <a:rPr lang="en-US" sz="3000" dirty="0" err="1"/>
                <a:t>adipiscing</a:t>
              </a:r>
              <a:r>
                <a:rPr lang="en-US" sz="3000" dirty="0"/>
                <a:t> </a:t>
              </a:r>
              <a:r>
                <a:rPr lang="en-US" sz="3000" dirty="0" err="1"/>
                <a:t>elit</a:t>
              </a:r>
              <a:r>
                <a:rPr lang="en-US" sz="3000" dirty="0"/>
                <a:t>. </a:t>
              </a:r>
              <a:r>
                <a:rPr lang="en-US" sz="3000" dirty="0" err="1"/>
                <a:t>Morbi</a:t>
              </a:r>
              <a:r>
                <a:rPr lang="en-US" sz="3000" dirty="0"/>
                <a:t> </a:t>
              </a:r>
              <a:r>
                <a:rPr lang="en-US" sz="3000" dirty="0" err="1"/>
                <a:t>sed</a:t>
              </a:r>
              <a:r>
                <a:rPr lang="en-US" sz="3000" dirty="0"/>
                <a:t> </a:t>
              </a:r>
              <a:r>
                <a:rPr lang="en-US" sz="3000" dirty="0" err="1"/>
                <a:t>varius</a:t>
              </a:r>
              <a:r>
                <a:rPr lang="en-US" sz="3000" dirty="0"/>
                <a:t> </a:t>
              </a:r>
              <a:r>
                <a:rPr lang="en-US" sz="3000" dirty="0" err="1"/>
                <a:t>tellus</a:t>
              </a:r>
              <a:r>
                <a:rPr lang="en-US" sz="3000" dirty="0"/>
                <a:t>. </a:t>
              </a:r>
              <a:r>
                <a:rPr lang="en-US" sz="3000" dirty="0" err="1"/>
                <a:t>Fusce</a:t>
              </a:r>
              <a:r>
                <a:rPr lang="en-US" sz="3000" dirty="0"/>
                <a:t> id </a:t>
              </a:r>
              <a:r>
                <a:rPr lang="en-US" sz="3000" dirty="0" err="1"/>
                <a:t>risus</a:t>
              </a:r>
              <a:r>
                <a:rPr lang="en-US" sz="3000" dirty="0"/>
                <a:t> </a:t>
              </a:r>
              <a:r>
                <a:rPr lang="en-US" sz="3000" dirty="0" err="1"/>
                <a:t>massa</a:t>
              </a:r>
              <a:r>
                <a:rPr lang="en-US" sz="3000" dirty="0"/>
                <a:t>. Proin tempus at </a:t>
              </a:r>
              <a:r>
                <a:rPr lang="en-US" sz="3000" dirty="0" err="1"/>
                <a:t>elit</a:t>
              </a:r>
              <a:r>
                <a:rPr lang="en-US" sz="3000" dirty="0"/>
                <a:t> id porta. 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3000" dirty="0"/>
                <a:t>Lorem ipsum dolor sit </a:t>
              </a:r>
              <a:r>
                <a:rPr lang="en-US" sz="3000" dirty="0" err="1"/>
                <a:t>amet</a:t>
              </a:r>
              <a:r>
                <a:rPr lang="en-US" sz="3000" dirty="0"/>
                <a:t>, </a:t>
              </a:r>
              <a:r>
                <a:rPr lang="en-US" sz="3000" dirty="0" err="1"/>
                <a:t>consectetur</a:t>
              </a:r>
              <a:r>
                <a:rPr lang="en-US" sz="3000" dirty="0"/>
                <a:t> </a:t>
              </a:r>
              <a:r>
                <a:rPr lang="en-US" sz="3000" dirty="0" err="1"/>
                <a:t>adipiscing</a:t>
              </a:r>
              <a:r>
                <a:rPr lang="en-US" sz="3000" dirty="0"/>
                <a:t> </a:t>
              </a:r>
              <a:r>
                <a:rPr lang="en-US" sz="3000" dirty="0" err="1"/>
                <a:t>elit</a:t>
              </a:r>
              <a:r>
                <a:rPr lang="en-US" sz="3000" dirty="0"/>
                <a:t>. Morbi sed </a:t>
              </a:r>
              <a:r>
                <a:rPr lang="en-US" sz="3000" dirty="0" err="1"/>
                <a:t>varius</a:t>
              </a:r>
              <a:r>
                <a:rPr lang="en-US" sz="3000" dirty="0"/>
                <a:t> </a:t>
              </a:r>
              <a:r>
                <a:rPr lang="en-US" sz="3000" dirty="0" err="1"/>
                <a:t>tellus</a:t>
              </a:r>
              <a:r>
                <a:rPr lang="en-US" sz="3000" dirty="0"/>
                <a:t>. </a:t>
              </a:r>
              <a:r>
                <a:rPr lang="en-US" sz="3000" dirty="0" err="1"/>
                <a:t>Fusce</a:t>
              </a:r>
              <a:r>
                <a:rPr lang="en-US" sz="3000" dirty="0"/>
                <a:t> id </a:t>
              </a:r>
              <a:r>
                <a:rPr lang="en-US" sz="3000" dirty="0" err="1"/>
                <a:t>risus</a:t>
              </a:r>
              <a:r>
                <a:rPr lang="en-US" sz="3000" dirty="0"/>
                <a:t> </a:t>
              </a:r>
              <a:r>
                <a:rPr lang="en-US" sz="3000" dirty="0" err="1"/>
                <a:t>massa</a:t>
              </a:r>
              <a:r>
                <a:rPr lang="en-US" sz="3000" dirty="0"/>
                <a:t>. Proin tempus at </a:t>
              </a:r>
              <a:r>
                <a:rPr lang="en-US" sz="3000" dirty="0" err="1"/>
                <a:t>elit</a:t>
              </a:r>
              <a:r>
                <a:rPr lang="en-US" sz="3000" dirty="0"/>
                <a:t> id porta. 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F1B88880-38FA-B14F-E4F7-1FA62265267F}"/>
              </a:ext>
            </a:extLst>
          </p:cNvPr>
          <p:cNvSpPr/>
          <p:nvPr/>
        </p:nvSpPr>
        <p:spPr>
          <a:xfrm>
            <a:off x="21437400" y="28551194"/>
            <a:ext cx="21966125" cy="91637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BFFE9E-81CB-52D3-3163-69C20DD5E79F}"/>
              </a:ext>
            </a:extLst>
          </p:cNvPr>
          <p:cNvSpPr txBox="1"/>
          <p:nvPr/>
        </p:nvSpPr>
        <p:spPr>
          <a:xfrm>
            <a:off x="21804732" y="28641394"/>
            <a:ext cx="126427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Implications for Research Operations</a:t>
            </a:r>
          </a:p>
        </p:txBody>
      </p:sp>
    </p:spTree>
    <p:extLst>
      <p:ext uri="{BB962C8B-B14F-4D97-AF65-F5344CB8AC3E}">
        <p14:creationId xmlns:p14="http://schemas.microsoft.com/office/powerpoint/2010/main" val="3368561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b1c30e8-7b06-4686-9dc9-0fd383f0d911">
      <Terms xmlns="http://schemas.microsoft.com/office/infopath/2007/PartnerControls"/>
    </lcf76f155ced4ddcb4097134ff3c332f>
    <TaxCatchAll xmlns="5f8bcd42-b66c-427f-adc8-0ebb3d51ec7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48ED593D6119488D4C47B8B8FFB1BF" ma:contentTypeVersion="12" ma:contentTypeDescription="Create a new document." ma:contentTypeScope="" ma:versionID="fa4f7421ac8a77eb8be2ce0bfbc29e27">
  <xsd:schema xmlns:xsd="http://www.w3.org/2001/XMLSchema" xmlns:xs="http://www.w3.org/2001/XMLSchema" xmlns:p="http://schemas.microsoft.com/office/2006/metadata/properties" xmlns:ns2="cb1c30e8-7b06-4686-9dc9-0fd383f0d911" xmlns:ns3="5f8bcd42-b66c-427f-adc8-0ebb3d51ec77" targetNamespace="http://schemas.microsoft.com/office/2006/metadata/properties" ma:root="true" ma:fieldsID="5e3f1730d32b3c33dcb59741b4a8f4f0" ns2:_="" ns3:_="">
    <xsd:import namespace="cb1c30e8-7b06-4686-9dc9-0fd383f0d911"/>
    <xsd:import namespace="5f8bcd42-b66c-427f-adc8-0ebb3d51ec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1c30e8-7b06-4686-9dc9-0fd383f0d9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3fdc6da-32ca-4a2b-983e-32d6a4a8ae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8bcd42-b66c-427f-adc8-0ebb3d51ec7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683b2d59-2ee4-4435-a27a-1348d111a404}" ma:internalName="TaxCatchAll" ma:showField="CatchAllData" ma:web="5f8bcd42-b66c-427f-adc8-0ebb3d51ec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1256BD-2455-4F32-8E1E-B44A5EB9B457}">
  <ds:schemaRefs>
    <ds:schemaRef ds:uri="http://schemas.microsoft.com/office/2006/metadata/properties"/>
    <ds:schemaRef ds:uri="http://schemas.microsoft.com/office/infopath/2007/PartnerControls"/>
    <ds:schemaRef ds:uri="cb1c30e8-7b06-4686-9dc9-0fd383f0d911"/>
    <ds:schemaRef ds:uri="5f8bcd42-b66c-427f-adc8-0ebb3d51ec77"/>
  </ds:schemaRefs>
</ds:datastoreItem>
</file>

<file path=customXml/itemProps2.xml><?xml version="1.0" encoding="utf-8"?>
<ds:datastoreItem xmlns:ds="http://schemas.openxmlformats.org/officeDocument/2006/customXml" ds:itemID="{2BB2BD7F-F66C-4E8A-A8A8-F1560C3D24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1c30e8-7b06-4686-9dc9-0fd383f0d911"/>
    <ds:schemaRef ds:uri="5f8bcd42-b66c-427f-adc8-0ebb3d51ec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B941E9-C9A9-465D-94C2-09751934CC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12459</TotalTime>
  <Words>848</Words>
  <Application>Microsoft Office PowerPoint</Application>
  <PresentationFormat>Custom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 text title text title text title text title text, title text title text title text and sub-title text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i2b2 Training Program</dc:title>
  <dc:creator>Walters, Kellie Marie</dc:creator>
  <cp:lastModifiedBy>Hartman, Terry Scott</cp:lastModifiedBy>
  <cp:revision>145</cp:revision>
  <cp:lastPrinted>2016-08-12T17:59:33Z</cp:lastPrinted>
  <dcterms:created xsi:type="dcterms:W3CDTF">2015-02-16T17:23:55Z</dcterms:created>
  <dcterms:modified xsi:type="dcterms:W3CDTF">2026-03-20T17:25:53Z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0x010100A448ED593D6119488D4C47B8B8FFB1BF</vt:lpwstr>
  </property>
  <property fmtid="{D5CDD505-2E9C-101B-9397-08002B2CF9AE}" pid="3" name="MediaServiceImageTags">
    <vt:lpwstr/>
  </property>
</Properties>
</file>